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3" r:id="rId4"/>
  </p:sldMasterIdLst>
  <p:notesMasterIdLst>
    <p:notesMasterId r:id="rId19"/>
  </p:notes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A3597-F450-4697-BCC3-7A7F113DFBE1}" v="23" dt="2024-06-26T08:43:14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8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-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deňka Tulachová" userId="b28dcc6c-f382-44c5-8e3c-bf7442680ff9" providerId="ADAL" clId="{F7CA3597-F450-4697-BCC3-7A7F113DFBE1}"/>
    <pc:docChg chg="undo custSel addSld delSld modSld">
      <pc:chgData name="Zdeňka Tulachová" userId="b28dcc6c-f382-44c5-8e3c-bf7442680ff9" providerId="ADAL" clId="{F7CA3597-F450-4697-BCC3-7A7F113DFBE1}" dt="2024-06-27T11:54:24.397" v="1730" actId="123"/>
      <pc:docMkLst>
        <pc:docMk/>
      </pc:docMkLst>
      <pc:sldChg chg="modSp mod">
        <pc:chgData name="Zdeňka Tulachová" userId="b28dcc6c-f382-44c5-8e3c-bf7442680ff9" providerId="ADAL" clId="{F7CA3597-F450-4697-BCC3-7A7F113DFBE1}" dt="2024-06-27T11:53:18.191" v="1725" actId="20577"/>
        <pc:sldMkLst>
          <pc:docMk/>
          <pc:sldMk cId="2557714099" sldId="256"/>
        </pc:sldMkLst>
        <pc:spChg chg="mod">
          <ac:chgData name="Zdeňka Tulachová" userId="b28dcc6c-f382-44c5-8e3c-bf7442680ff9" providerId="ADAL" clId="{F7CA3597-F450-4697-BCC3-7A7F113DFBE1}" dt="2024-06-27T11:53:18.191" v="1725" actId="20577"/>
          <ac:spMkLst>
            <pc:docMk/>
            <pc:sldMk cId="2557714099" sldId="256"/>
            <ac:spMk id="2" creationId="{CC3778E4-3418-A8B2-8CDA-811934D70F74}"/>
          </ac:spMkLst>
        </pc:spChg>
        <pc:spChg chg="mod">
          <ac:chgData name="Zdeňka Tulachová" userId="b28dcc6c-f382-44c5-8e3c-bf7442680ff9" providerId="ADAL" clId="{F7CA3597-F450-4697-BCC3-7A7F113DFBE1}" dt="2024-06-19T07:33:07.257" v="123" actId="20577"/>
          <ac:spMkLst>
            <pc:docMk/>
            <pc:sldMk cId="2557714099" sldId="256"/>
            <ac:spMk id="3" creationId="{7D65B4A5-8CF3-900D-E0E2-35304E0B5353}"/>
          </ac:spMkLst>
        </pc:spChg>
        <pc:picChg chg="mod">
          <ac:chgData name="Zdeňka Tulachová" userId="b28dcc6c-f382-44c5-8e3c-bf7442680ff9" providerId="ADAL" clId="{F7CA3597-F450-4697-BCC3-7A7F113DFBE1}" dt="2024-06-26T08:52:34.738" v="1720" actId="14100"/>
          <ac:picMkLst>
            <pc:docMk/>
            <pc:sldMk cId="2557714099" sldId="256"/>
            <ac:picMk id="4" creationId="{F6C0F2B2-2D38-6C4D-05F3-4322DC7AE2C1}"/>
          </ac:picMkLst>
        </pc:picChg>
      </pc:sldChg>
      <pc:sldChg chg="del">
        <pc:chgData name="Zdeňka Tulachová" userId="b28dcc6c-f382-44c5-8e3c-bf7442680ff9" providerId="ADAL" clId="{F7CA3597-F450-4697-BCC3-7A7F113DFBE1}" dt="2024-06-19T07:27:25.400" v="45" actId="2696"/>
        <pc:sldMkLst>
          <pc:docMk/>
          <pc:sldMk cId="4270238105" sldId="257"/>
        </pc:sldMkLst>
      </pc:sldChg>
      <pc:sldChg chg="del">
        <pc:chgData name="Zdeňka Tulachová" userId="b28dcc6c-f382-44c5-8e3c-bf7442680ff9" providerId="ADAL" clId="{F7CA3597-F450-4697-BCC3-7A7F113DFBE1}" dt="2024-06-19T07:27:33.352" v="46" actId="2696"/>
        <pc:sldMkLst>
          <pc:docMk/>
          <pc:sldMk cId="2625558689" sldId="260"/>
        </pc:sldMkLst>
      </pc:sldChg>
      <pc:sldChg chg="addSp delSp add del setBg delDesignElem">
        <pc:chgData name="Zdeňka Tulachová" userId="b28dcc6c-f382-44c5-8e3c-bf7442680ff9" providerId="ADAL" clId="{F7CA3597-F450-4697-BCC3-7A7F113DFBE1}" dt="2024-06-19T07:31:41.029" v="107"/>
        <pc:sldMkLst>
          <pc:docMk/>
          <pc:sldMk cId="3353138661" sldId="260"/>
        </pc:sldMkLst>
        <pc:spChg chg="add del">
          <ac:chgData name="Zdeňka Tulachová" userId="b28dcc6c-f382-44c5-8e3c-bf7442680ff9" providerId="ADAL" clId="{F7CA3597-F450-4697-BCC3-7A7F113DFBE1}" dt="2024-06-19T07:31:41.029" v="107"/>
          <ac:spMkLst>
            <pc:docMk/>
            <pc:sldMk cId="3353138661" sldId="260"/>
            <ac:spMk id="22" creationId="{C4285719-470E-454C-AF62-8323075F1F5B}"/>
          </ac:spMkLst>
        </pc:spChg>
        <pc:spChg chg="add del">
          <ac:chgData name="Zdeňka Tulachová" userId="b28dcc6c-f382-44c5-8e3c-bf7442680ff9" providerId="ADAL" clId="{F7CA3597-F450-4697-BCC3-7A7F113DFBE1}" dt="2024-06-19T07:31:41.029" v="107"/>
          <ac:spMkLst>
            <pc:docMk/>
            <pc:sldMk cId="3353138661" sldId="260"/>
            <ac:spMk id="24" creationId="{4E3AE8C3-8F65-40F4-BABE-E70F3830147B}"/>
          </ac:spMkLst>
        </pc:spChg>
        <pc:spChg chg="add del">
          <ac:chgData name="Zdeňka Tulachová" userId="b28dcc6c-f382-44c5-8e3c-bf7442680ff9" providerId="ADAL" clId="{F7CA3597-F450-4697-BCC3-7A7F113DFBE1}" dt="2024-06-19T07:31:41.029" v="107"/>
          <ac:spMkLst>
            <pc:docMk/>
            <pc:sldMk cId="3353138661" sldId="260"/>
            <ac:spMk id="26" creationId="{E2FC4764-B8D5-4F87-95DB-3125B2D12855}"/>
          </ac:spMkLst>
        </pc:spChg>
        <pc:spChg chg="add del">
          <ac:chgData name="Zdeňka Tulachová" userId="b28dcc6c-f382-44c5-8e3c-bf7442680ff9" providerId="ADAL" clId="{F7CA3597-F450-4697-BCC3-7A7F113DFBE1}" dt="2024-06-19T07:31:41.029" v="107"/>
          <ac:spMkLst>
            <pc:docMk/>
            <pc:sldMk cId="3353138661" sldId="260"/>
            <ac:spMk id="28" creationId="{B4C1654F-94F5-497E-8ECF-F2A7E84D6A63}"/>
          </ac:spMkLst>
        </pc:spChg>
        <pc:spChg chg="add del">
          <ac:chgData name="Zdeňka Tulachová" userId="b28dcc6c-f382-44c5-8e3c-bf7442680ff9" providerId="ADAL" clId="{F7CA3597-F450-4697-BCC3-7A7F113DFBE1}" dt="2024-06-19T07:31:41.029" v="107"/>
          <ac:spMkLst>
            <pc:docMk/>
            <pc:sldMk cId="3353138661" sldId="260"/>
            <ac:spMk id="30" creationId="{38FAA1A1-D861-433F-88FA-1E9D6FD31D11}"/>
          </ac:spMkLst>
        </pc:spChg>
      </pc:sldChg>
      <pc:sldChg chg="delSp add del setBg delDesignElem">
        <pc:chgData name="Zdeňka Tulachová" userId="b28dcc6c-f382-44c5-8e3c-bf7442680ff9" providerId="ADAL" clId="{F7CA3597-F450-4697-BCC3-7A7F113DFBE1}" dt="2024-06-19T07:31:22.654" v="95" actId="2696"/>
        <pc:sldMkLst>
          <pc:docMk/>
          <pc:sldMk cId="3844187791" sldId="260"/>
        </pc:sldMkLst>
        <pc:spChg chg="del">
          <ac:chgData name="Zdeňka Tulachová" userId="b28dcc6c-f382-44c5-8e3c-bf7442680ff9" providerId="ADAL" clId="{F7CA3597-F450-4697-BCC3-7A7F113DFBE1}" dt="2024-06-19T07:31:17.216" v="94"/>
          <ac:spMkLst>
            <pc:docMk/>
            <pc:sldMk cId="3844187791" sldId="260"/>
            <ac:spMk id="22" creationId="{C4285719-470E-454C-AF62-8323075F1F5B}"/>
          </ac:spMkLst>
        </pc:spChg>
        <pc:spChg chg="del">
          <ac:chgData name="Zdeňka Tulachová" userId="b28dcc6c-f382-44c5-8e3c-bf7442680ff9" providerId="ADAL" clId="{F7CA3597-F450-4697-BCC3-7A7F113DFBE1}" dt="2024-06-19T07:31:17.216" v="94"/>
          <ac:spMkLst>
            <pc:docMk/>
            <pc:sldMk cId="3844187791" sldId="260"/>
            <ac:spMk id="24" creationId="{4E3AE8C3-8F65-40F4-BABE-E70F3830147B}"/>
          </ac:spMkLst>
        </pc:spChg>
        <pc:spChg chg="del">
          <ac:chgData name="Zdeňka Tulachová" userId="b28dcc6c-f382-44c5-8e3c-bf7442680ff9" providerId="ADAL" clId="{F7CA3597-F450-4697-BCC3-7A7F113DFBE1}" dt="2024-06-19T07:31:17.216" v="94"/>
          <ac:spMkLst>
            <pc:docMk/>
            <pc:sldMk cId="3844187791" sldId="260"/>
            <ac:spMk id="26" creationId="{E2FC4764-B8D5-4F87-95DB-3125B2D12855}"/>
          </ac:spMkLst>
        </pc:spChg>
        <pc:spChg chg="del">
          <ac:chgData name="Zdeňka Tulachová" userId="b28dcc6c-f382-44c5-8e3c-bf7442680ff9" providerId="ADAL" clId="{F7CA3597-F450-4697-BCC3-7A7F113DFBE1}" dt="2024-06-19T07:31:17.216" v="94"/>
          <ac:spMkLst>
            <pc:docMk/>
            <pc:sldMk cId="3844187791" sldId="260"/>
            <ac:spMk id="28" creationId="{B4C1654F-94F5-497E-8ECF-F2A7E84D6A63}"/>
          </ac:spMkLst>
        </pc:spChg>
        <pc:spChg chg="del">
          <ac:chgData name="Zdeňka Tulachová" userId="b28dcc6c-f382-44c5-8e3c-bf7442680ff9" providerId="ADAL" clId="{F7CA3597-F450-4697-BCC3-7A7F113DFBE1}" dt="2024-06-19T07:31:17.216" v="94"/>
          <ac:spMkLst>
            <pc:docMk/>
            <pc:sldMk cId="3844187791" sldId="260"/>
            <ac:spMk id="30" creationId="{38FAA1A1-D861-433F-88FA-1E9D6FD31D11}"/>
          </ac:spMkLst>
        </pc:spChg>
      </pc:sldChg>
      <pc:sldChg chg="modSp del mod">
        <pc:chgData name="Zdeňka Tulachová" userId="b28dcc6c-f382-44c5-8e3c-bf7442680ff9" providerId="ADAL" clId="{F7CA3597-F450-4697-BCC3-7A7F113DFBE1}" dt="2024-06-27T11:52:57.938" v="1721" actId="2696"/>
        <pc:sldMkLst>
          <pc:docMk/>
          <pc:sldMk cId="2263020034" sldId="261"/>
        </pc:sldMkLst>
        <pc:spChg chg="mod">
          <ac:chgData name="Zdeňka Tulachová" userId="b28dcc6c-f382-44c5-8e3c-bf7442680ff9" providerId="ADAL" clId="{F7CA3597-F450-4697-BCC3-7A7F113DFBE1}" dt="2024-06-26T08:09:44.787" v="1420" actId="6549"/>
          <ac:spMkLst>
            <pc:docMk/>
            <pc:sldMk cId="2263020034" sldId="261"/>
            <ac:spMk id="5" creationId="{26146F58-781E-92FB-71EB-B8DFA972FFB7}"/>
          </ac:spMkLst>
        </pc:spChg>
      </pc:sldChg>
      <pc:sldChg chg="modSp">
        <pc:chgData name="Zdeňka Tulachová" userId="b28dcc6c-f382-44c5-8e3c-bf7442680ff9" providerId="ADAL" clId="{F7CA3597-F450-4697-BCC3-7A7F113DFBE1}" dt="2024-06-26T08:43:04.776" v="1699" actId="20577"/>
        <pc:sldMkLst>
          <pc:docMk/>
          <pc:sldMk cId="3611400783" sldId="262"/>
        </pc:sldMkLst>
        <pc:spChg chg="mod">
          <ac:chgData name="Zdeňka Tulachová" userId="b28dcc6c-f382-44c5-8e3c-bf7442680ff9" providerId="ADAL" clId="{F7CA3597-F450-4697-BCC3-7A7F113DFBE1}" dt="2024-06-26T08:43:04.776" v="1699" actId="20577"/>
          <ac:spMkLst>
            <pc:docMk/>
            <pc:sldMk cId="3611400783" sldId="262"/>
            <ac:spMk id="2" creationId="{EB95F81A-2FB0-2D19-5EF6-0B199096E191}"/>
          </ac:spMkLst>
        </pc:spChg>
      </pc:sldChg>
      <pc:sldChg chg="modSp mod">
        <pc:chgData name="Zdeňka Tulachová" userId="b28dcc6c-f382-44c5-8e3c-bf7442680ff9" providerId="ADAL" clId="{F7CA3597-F450-4697-BCC3-7A7F113DFBE1}" dt="2024-06-27T11:54:24.397" v="1730" actId="123"/>
        <pc:sldMkLst>
          <pc:docMk/>
          <pc:sldMk cId="4225014855" sldId="263"/>
        </pc:sldMkLst>
        <pc:spChg chg="mod">
          <ac:chgData name="Zdeňka Tulachová" userId="b28dcc6c-f382-44c5-8e3c-bf7442680ff9" providerId="ADAL" clId="{F7CA3597-F450-4697-BCC3-7A7F113DFBE1}" dt="2024-06-27T11:54:24.397" v="1730" actId="123"/>
          <ac:spMkLst>
            <pc:docMk/>
            <pc:sldMk cId="4225014855" sldId="263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F7CA3597-F450-4697-BCC3-7A7F113DFBE1}" dt="2024-06-27T11:54:15.797" v="1727" actId="123"/>
        <pc:sldMkLst>
          <pc:docMk/>
          <pc:sldMk cId="515511983" sldId="265"/>
        </pc:sldMkLst>
        <pc:spChg chg="mod">
          <ac:chgData name="Zdeňka Tulachová" userId="b28dcc6c-f382-44c5-8e3c-bf7442680ff9" providerId="ADAL" clId="{F7CA3597-F450-4697-BCC3-7A7F113DFBE1}" dt="2024-06-27T11:54:15.797" v="1727" actId="123"/>
          <ac:spMkLst>
            <pc:docMk/>
            <pc:sldMk cId="515511983" sldId="265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F7CA3597-F450-4697-BCC3-7A7F113DFBE1}" dt="2024-06-19T07:38:13.336" v="124" actId="20577"/>
        <pc:sldMkLst>
          <pc:docMk/>
          <pc:sldMk cId="3599703670" sldId="266"/>
        </pc:sldMkLst>
        <pc:spChg chg="mod">
          <ac:chgData name="Zdeňka Tulachová" userId="b28dcc6c-f382-44c5-8e3c-bf7442680ff9" providerId="ADAL" clId="{F7CA3597-F450-4697-BCC3-7A7F113DFBE1}" dt="2024-06-19T07:38:13.336" v="124" actId="20577"/>
          <ac:spMkLst>
            <pc:docMk/>
            <pc:sldMk cId="3599703670" sldId="266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F7CA3597-F450-4697-BCC3-7A7F113DFBE1}" dt="2024-06-26T08:12:20.023" v="1430" actId="20577"/>
        <pc:sldMkLst>
          <pc:docMk/>
          <pc:sldMk cId="4225948828" sldId="267"/>
        </pc:sldMkLst>
        <pc:spChg chg="mod">
          <ac:chgData name="Zdeňka Tulachová" userId="b28dcc6c-f382-44c5-8e3c-bf7442680ff9" providerId="ADAL" clId="{F7CA3597-F450-4697-BCC3-7A7F113DFBE1}" dt="2024-06-26T08:12:20.023" v="1430" actId="20577"/>
          <ac:spMkLst>
            <pc:docMk/>
            <pc:sldMk cId="4225948828" sldId="267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F7CA3597-F450-4697-BCC3-7A7F113DFBE1}" dt="2024-06-26T08:13:19.905" v="1433" actId="123"/>
        <pc:sldMkLst>
          <pc:docMk/>
          <pc:sldMk cId="446214404" sldId="268"/>
        </pc:sldMkLst>
        <pc:spChg chg="mod">
          <ac:chgData name="Zdeňka Tulachová" userId="b28dcc6c-f382-44c5-8e3c-bf7442680ff9" providerId="ADAL" clId="{F7CA3597-F450-4697-BCC3-7A7F113DFBE1}" dt="2024-06-26T08:13:19.905" v="1433" actId="123"/>
          <ac:spMkLst>
            <pc:docMk/>
            <pc:sldMk cId="446214404" sldId="268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F7CA3597-F450-4697-BCC3-7A7F113DFBE1}" dt="2024-06-26T08:14:01.049" v="1434" actId="123"/>
        <pc:sldMkLst>
          <pc:docMk/>
          <pc:sldMk cId="840937310" sldId="269"/>
        </pc:sldMkLst>
        <pc:spChg chg="mod">
          <ac:chgData name="Zdeňka Tulachová" userId="b28dcc6c-f382-44c5-8e3c-bf7442680ff9" providerId="ADAL" clId="{F7CA3597-F450-4697-BCC3-7A7F113DFBE1}" dt="2024-06-26T08:14:01.049" v="1434" actId="123"/>
          <ac:spMkLst>
            <pc:docMk/>
            <pc:sldMk cId="840937310" sldId="269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F7CA3597-F450-4697-BCC3-7A7F113DFBE1}" dt="2024-06-26T08:15:03.858" v="1439" actId="1076"/>
        <pc:sldMkLst>
          <pc:docMk/>
          <pc:sldMk cId="1383186104" sldId="270"/>
        </pc:sldMkLst>
        <pc:spChg chg="mod">
          <ac:chgData name="Zdeňka Tulachová" userId="b28dcc6c-f382-44c5-8e3c-bf7442680ff9" providerId="ADAL" clId="{F7CA3597-F450-4697-BCC3-7A7F113DFBE1}" dt="2024-06-26T08:15:03.858" v="1439" actId="1076"/>
          <ac:spMkLst>
            <pc:docMk/>
            <pc:sldMk cId="1383186104" sldId="270"/>
            <ac:spMk id="5" creationId="{26146F58-781E-92FB-71EB-B8DFA972FFB7}"/>
          </ac:spMkLst>
        </pc:spChg>
        <pc:picChg chg="mod">
          <ac:chgData name="Zdeňka Tulachová" userId="b28dcc6c-f382-44c5-8e3c-bf7442680ff9" providerId="ADAL" clId="{F7CA3597-F450-4697-BCC3-7A7F113DFBE1}" dt="2024-06-26T08:14:58.230" v="1438" actId="14100"/>
          <ac:picMkLst>
            <pc:docMk/>
            <pc:sldMk cId="1383186104" sldId="270"/>
            <ac:picMk id="4" creationId="{00345E7B-1A49-FE8A-9E29-9D1622FC6E54}"/>
          </ac:picMkLst>
        </pc:picChg>
      </pc:sldChg>
      <pc:sldChg chg="addSp modSp mod modAnim">
        <pc:chgData name="Zdeňka Tulachová" userId="b28dcc6c-f382-44c5-8e3c-bf7442680ff9" providerId="ADAL" clId="{F7CA3597-F450-4697-BCC3-7A7F113DFBE1}" dt="2024-06-26T08:43:14.845" v="1701" actId="20577"/>
        <pc:sldMkLst>
          <pc:docMk/>
          <pc:sldMk cId="1433436769" sldId="272"/>
        </pc:sldMkLst>
        <pc:spChg chg="mod">
          <ac:chgData name="Zdeňka Tulachová" userId="b28dcc6c-f382-44c5-8e3c-bf7442680ff9" providerId="ADAL" clId="{F7CA3597-F450-4697-BCC3-7A7F113DFBE1}" dt="2024-06-26T08:43:14.845" v="1701" actId="20577"/>
          <ac:spMkLst>
            <pc:docMk/>
            <pc:sldMk cId="1433436769" sldId="272"/>
            <ac:spMk id="2" creationId="{EB95F81A-2FB0-2D19-5EF6-0B199096E191}"/>
          </ac:spMkLst>
        </pc:spChg>
        <pc:spChg chg="add mod">
          <ac:chgData name="Zdeňka Tulachová" userId="b28dcc6c-f382-44c5-8e3c-bf7442680ff9" providerId="ADAL" clId="{F7CA3597-F450-4697-BCC3-7A7F113DFBE1}" dt="2024-06-19T07:32:02.075" v="120" actId="20577"/>
          <ac:spMkLst>
            <pc:docMk/>
            <pc:sldMk cId="1433436769" sldId="272"/>
            <ac:spMk id="3" creationId="{51A1860C-9C40-28A4-EA79-1CB424457CD5}"/>
          </ac:spMkLst>
        </pc:spChg>
        <pc:spChg chg="mod">
          <ac:chgData name="Zdeňka Tulachová" userId="b28dcc6c-f382-44c5-8e3c-bf7442680ff9" providerId="ADAL" clId="{F7CA3597-F450-4697-BCC3-7A7F113DFBE1}" dt="2024-06-19T07:31:35.513" v="104" actId="20577"/>
          <ac:spMkLst>
            <pc:docMk/>
            <pc:sldMk cId="1433436769" sldId="272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F7CA3597-F450-4697-BCC3-7A7F113DFBE1}" dt="2024-06-26T08:45:15.435" v="1706" actId="20577"/>
        <pc:sldMkLst>
          <pc:docMk/>
          <pc:sldMk cId="704256941" sldId="273"/>
        </pc:sldMkLst>
        <pc:spChg chg="mod">
          <ac:chgData name="Zdeňka Tulachová" userId="b28dcc6c-f382-44c5-8e3c-bf7442680ff9" providerId="ADAL" clId="{F7CA3597-F450-4697-BCC3-7A7F113DFBE1}" dt="2024-06-26T08:45:15.435" v="1706" actId="20577"/>
          <ac:spMkLst>
            <pc:docMk/>
            <pc:sldMk cId="704256941" sldId="273"/>
            <ac:spMk id="5" creationId="{26146F58-781E-92FB-71EB-B8DFA972FFB7}"/>
          </ac:spMkLst>
        </pc:spChg>
      </pc:sldChg>
      <pc:sldChg chg="addSp delSp modSp mod">
        <pc:chgData name="Zdeňka Tulachová" userId="b28dcc6c-f382-44c5-8e3c-bf7442680ff9" providerId="ADAL" clId="{F7CA3597-F450-4697-BCC3-7A7F113DFBE1}" dt="2024-06-26T08:44:00.716" v="1705" actId="20577"/>
        <pc:sldMkLst>
          <pc:docMk/>
          <pc:sldMk cId="2717419207" sldId="274"/>
        </pc:sldMkLst>
        <pc:spChg chg="mod">
          <ac:chgData name="Zdeňka Tulachová" userId="b28dcc6c-f382-44c5-8e3c-bf7442680ff9" providerId="ADAL" clId="{F7CA3597-F450-4697-BCC3-7A7F113DFBE1}" dt="2024-06-26T08:44:00.716" v="1705" actId="20577"/>
          <ac:spMkLst>
            <pc:docMk/>
            <pc:sldMk cId="2717419207" sldId="274"/>
            <ac:spMk id="5" creationId="{26146F58-781E-92FB-71EB-B8DFA972FFB7}"/>
          </ac:spMkLst>
        </pc:spChg>
        <pc:picChg chg="add del mod">
          <ac:chgData name="Zdeňka Tulachová" userId="b28dcc6c-f382-44c5-8e3c-bf7442680ff9" providerId="ADAL" clId="{F7CA3597-F450-4697-BCC3-7A7F113DFBE1}" dt="2024-06-19T09:44:19.773" v="1232" actId="478"/>
          <ac:picMkLst>
            <pc:docMk/>
            <pc:sldMk cId="2717419207" sldId="274"/>
            <ac:picMk id="4" creationId="{13907993-3F45-CA51-A31A-94E2D8326282}"/>
          </ac:picMkLst>
        </pc:picChg>
        <pc:picChg chg="add mod">
          <ac:chgData name="Zdeňka Tulachová" userId="b28dcc6c-f382-44c5-8e3c-bf7442680ff9" providerId="ADAL" clId="{F7CA3597-F450-4697-BCC3-7A7F113DFBE1}" dt="2024-06-19T09:44:27.321" v="1237" actId="14100"/>
          <ac:picMkLst>
            <pc:docMk/>
            <pc:sldMk cId="2717419207" sldId="274"/>
            <ac:picMk id="7" creationId="{4701DFAC-E3A4-E156-826D-059B7704A1C7}"/>
          </ac:picMkLst>
        </pc:picChg>
        <pc:picChg chg="del">
          <ac:chgData name="Zdeňka Tulachová" userId="b28dcc6c-f382-44c5-8e3c-bf7442680ff9" providerId="ADAL" clId="{F7CA3597-F450-4697-BCC3-7A7F113DFBE1}" dt="2024-06-19T09:43:34.362" v="1226" actId="478"/>
          <ac:picMkLst>
            <pc:docMk/>
            <pc:sldMk cId="2717419207" sldId="274"/>
            <ac:picMk id="8" creationId="{4CA88F4E-2F3C-642E-6DC8-FD3C40AFAD90}"/>
          </ac:picMkLst>
        </pc:picChg>
      </pc:sldChg>
    </pc:docChg>
  </pc:docChgLst>
  <pc:docChgLst>
    <pc:chgData name="Zdeňka Tulachová" userId="b28dcc6c-f382-44c5-8e3c-bf7442680ff9" providerId="ADAL" clId="{EB1DB530-D617-4DB9-9EBA-2D26EA8632CB}"/>
    <pc:docChg chg="undo redo custSel addSld delSld modSld addMainMaster delMainMaster">
      <pc:chgData name="Zdeňka Tulachová" userId="b28dcc6c-f382-44c5-8e3c-bf7442680ff9" providerId="ADAL" clId="{EB1DB530-D617-4DB9-9EBA-2D26EA8632CB}" dt="2024-06-10T09:44:25.630" v="16310" actId="1076"/>
      <pc:docMkLst>
        <pc:docMk/>
      </pc:docMkLst>
      <pc:sldChg chg="addSp delSp modSp mod modClrScheme chgLayout">
        <pc:chgData name="Zdeňka Tulachová" userId="b28dcc6c-f382-44c5-8e3c-bf7442680ff9" providerId="ADAL" clId="{EB1DB530-D617-4DB9-9EBA-2D26EA8632CB}" dt="2024-06-10T07:12:48.877" v="12508" actId="20577"/>
        <pc:sldMkLst>
          <pc:docMk/>
          <pc:sldMk cId="2557714099" sldId="256"/>
        </pc:sldMkLst>
        <pc:spChg chg="mod">
          <ac:chgData name="Zdeňka Tulachová" userId="b28dcc6c-f382-44c5-8e3c-bf7442680ff9" providerId="ADAL" clId="{EB1DB530-D617-4DB9-9EBA-2D26EA8632CB}" dt="2024-06-10T07:12:23.835" v="12506" actId="20577"/>
          <ac:spMkLst>
            <pc:docMk/>
            <pc:sldMk cId="2557714099" sldId="256"/>
            <ac:spMk id="2" creationId="{CC3778E4-3418-A8B2-8CDA-811934D70F74}"/>
          </ac:spMkLst>
        </pc:spChg>
        <pc:spChg chg="mod">
          <ac:chgData name="Zdeňka Tulachová" userId="b28dcc6c-f382-44c5-8e3c-bf7442680ff9" providerId="ADAL" clId="{EB1DB530-D617-4DB9-9EBA-2D26EA8632CB}" dt="2024-06-10T07:12:48.877" v="12508" actId="20577"/>
          <ac:spMkLst>
            <pc:docMk/>
            <pc:sldMk cId="2557714099" sldId="256"/>
            <ac:spMk id="3" creationId="{7D65B4A5-8CF3-900D-E0E2-35304E0B5353}"/>
          </ac:spMkLst>
        </pc:spChg>
        <pc:spChg chg="add del">
          <ac:chgData name="Zdeňka Tulachová" userId="b28dcc6c-f382-44c5-8e3c-bf7442680ff9" providerId="ADAL" clId="{EB1DB530-D617-4DB9-9EBA-2D26EA8632CB}" dt="2024-06-05T12:16:34.369" v="6" actId="26606"/>
          <ac:spMkLst>
            <pc:docMk/>
            <pc:sldMk cId="2557714099" sldId="256"/>
            <ac:spMk id="16" creationId="{99B5B3C5-A599-465B-B2B9-866E8B2087CE}"/>
          </ac:spMkLst>
        </pc:spChg>
        <pc:spChg chg="add del">
          <ac:chgData name="Zdeňka Tulachová" userId="b28dcc6c-f382-44c5-8e3c-bf7442680ff9" providerId="ADAL" clId="{EB1DB530-D617-4DB9-9EBA-2D26EA8632CB}" dt="2024-06-05T12:16:34.369" v="6" actId="26606"/>
          <ac:spMkLst>
            <pc:docMk/>
            <pc:sldMk cId="2557714099" sldId="256"/>
            <ac:spMk id="18" creationId="{25C84982-7DD0-43B1-8A2D-BFA4DF1B4E60}"/>
          </ac:spMkLst>
        </pc:spChg>
        <pc:spChg chg="add del">
          <ac:chgData name="Zdeňka Tulachová" userId="b28dcc6c-f382-44c5-8e3c-bf7442680ff9" providerId="ADAL" clId="{EB1DB530-D617-4DB9-9EBA-2D26EA8632CB}" dt="2024-06-05T12:16:34.369" v="6" actId="26606"/>
          <ac:spMkLst>
            <pc:docMk/>
            <pc:sldMk cId="2557714099" sldId="256"/>
            <ac:spMk id="37" creationId="{F596E531-7430-4087-BC87-6EBBD9F5BB53}"/>
          </ac:spMkLst>
        </pc:spChg>
        <pc:spChg chg="add del">
          <ac:chgData name="Zdeňka Tulachová" userId="b28dcc6c-f382-44c5-8e3c-bf7442680ff9" providerId="ADAL" clId="{EB1DB530-D617-4DB9-9EBA-2D26EA8632CB}" dt="2024-06-05T12:16:34.369" v="6" actId="26606"/>
          <ac:spMkLst>
            <pc:docMk/>
            <pc:sldMk cId="2557714099" sldId="256"/>
            <ac:spMk id="39" creationId="{3761DBE9-7FE6-4545-A3E3-3CB13BEFBE41}"/>
          </ac:spMkLst>
        </pc:spChg>
        <pc:spChg chg="add del">
          <ac:chgData name="Zdeňka Tulachová" userId="b28dcc6c-f382-44c5-8e3c-bf7442680ff9" providerId="ADAL" clId="{EB1DB530-D617-4DB9-9EBA-2D26EA8632CB}" dt="2024-06-05T12:16:00.908" v="3" actId="26606"/>
          <ac:spMkLst>
            <pc:docMk/>
            <pc:sldMk cId="2557714099" sldId="256"/>
            <ac:spMk id="50" creationId="{92B0CFF1-78D7-4A83-A95E-71F9E3831622}"/>
          </ac:spMkLst>
        </pc:spChg>
        <pc:spChg chg="add del">
          <ac:chgData name="Zdeňka Tulachová" userId="b28dcc6c-f382-44c5-8e3c-bf7442680ff9" providerId="ADAL" clId="{EB1DB530-D617-4DB9-9EBA-2D26EA8632CB}" dt="2024-06-05T12:15:51.044" v="1" actId="26606"/>
          <ac:spMkLst>
            <pc:docMk/>
            <pc:sldMk cId="2557714099" sldId="256"/>
            <ac:spMk id="55" creationId="{92B0CFF1-78D7-4A83-A95E-71F9E3831622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56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58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60" creationId="{1B15ED52-F352-441B-82BF-E0EA34836D08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61" creationId="{61707E60-CEC9-4661-AA82-69242EB4BDC3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62" creationId="{8F035CD8-AE30-4146-96F2-036B0CE5E4F3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67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69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71" creationId="{979E27D9-03C7-44E2-9FF8-15D0C8506AF7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73" creationId="{EEBF1590-3B36-48EE-A89D-3B6F3CB256AB}"/>
          </ac:spMkLst>
        </pc:spChg>
        <pc:spChg chg="add del">
          <ac:chgData name="Zdeňka Tulachová" userId="b28dcc6c-f382-44c5-8e3c-bf7442680ff9" providerId="ADAL" clId="{EB1DB530-D617-4DB9-9EBA-2D26EA8632CB}" dt="2024-06-05T12:17:35.241" v="15" actId="26606"/>
          <ac:spMkLst>
            <pc:docMk/>
            <pc:sldMk cId="2557714099" sldId="256"/>
            <ac:spMk id="75" creationId="{AC8F6C8C-AB5A-4548-942D-E3FD40ACBC49}"/>
          </ac:spMkLst>
        </pc:spChg>
        <pc:grpChg chg="add del">
          <ac:chgData name="Zdeňka Tulachová" userId="b28dcc6c-f382-44c5-8e3c-bf7442680ff9" providerId="ADAL" clId="{EB1DB530-D617-4DB9-9EBA-2D26EA8632CB}" dt="2024-06-05T12:16:34.369" v="6" actId="26606"/>
          <ac:grpSpMkLst>
            <pc:docMk/>
            <pc:sldMk cId="2557714099" sldId="256"/>
            <ac:grpSpMk id="20" creationId="{1D912E1C-3BBA-42F0-A3EE-FEC382E7230A}"/>
          </ac:grpSpMkLst>
        </pc:grpChg>
        <pc:grpChg chg="add del">
          <ac:chgData name="Zdeňka Tulachová" userId="b28dcc6c-f382-44c5-8e3c-bf7442680ff9" providerId="ADAL" clId="{EB1DB530-D617-4DB9-9EBA-2D26EA8632CB}" dt="2024-06-05T12:16:34.369" v="6" actId="26606"/>
          <ac:grpSpMkLst>
            <pc:docMk/>
            <pc:sldMk cId="2557714099" sldId="256"/>
            <ac:grpSpMk id="41" creationId="{090D15CC-A235-4941-B59D-649F70CD1B7A}"/>
          </ac:grpSpMkLst>
        </pc:grpChg>
        <pc:picChg chg="mod">
          <ac:chgData name="Zdeňka Tulachová" userId="b28dcc6c-f382-44c5-8e3c-bf7442680ff9" providerId="ADAL" clId="{EB1DB530-D617-4DB9-9EBA-2D26EA8632CB}" dt="2024-06-05T12:17:35.241" v="15" actId="26606"/>
          <ac:picMkLst>
            <pc:docMk/>
            <pc:sldMk cId="2557714099" sldId="256"/>
            <ac:picMk id="4" creationId="{F6C0F2B2-2D38-6C4D-05F3-4322DC7AE2C1}"/>
          </ac:picMkLst>
        </pc:picChg>
        <pc:cxnChg chg="add del">
          <ac:chgData name="Zdeňka Tulachová" userId="b28dcc6c-f382-44c5-8e3c-bf7442680ff9" providerId="ADAL" clId="{EB1DB530-D617-4DB9-9EBA-2D26EA8632CB}" dt="2024-06-05T12:16:00.908" v="3" actId="26606"/>
          <ac:cxnSpMkLst>
            <pc:docMk/>
            <pc:sldMk cId="2557714099" sldId="256"/>
            <ac:cxnSpMk id="48" creationId="{108D74AC-B125-4E11-BA53-E9E383966DF8}"/>
          </ac:cxnSpMkLst>
        </pc:cxnChg>
        <pc:cxnChg chg="add del">
          <ac:chgData name="Zdeňka Tulachová" userId="b28dcc6c-f382-44c5-8e3c-bf7442680ff9" providerId="ADAL" clId="{EB1DB530-D617-4DB9-9EBA-2D26EA8632CB}" dt="2024-06-05T12:16:00.908" v="3" actId="26606"/>
          <ac:cxnSpMkLst>
            <pc:docMk/>
            <pc:sldMk cId="2557714099" sldId="256"/>
            <ac:cxnSpMk id="49" creationId="{9DC76EBE-FB9D-4054-B5D8-19E3EAFE40B2}"/>
          </ac:cxnSpMkLst>
        </pc:cxnChg>
        <pc:cxnChg chg="add del">
          <ac:chgData name="Zdeňka Tulachová" userId="b28dcc6c-f382-44c5-8e3c-bf7442680ff9" providerId="ADAL" clId="{EB1DB530-D617-4DB9-9EBA-2D26EA8632CB}" dt="2024-06-05T12:15:51.044" v="1" actId="26606"/>
          <ac:cxnSpMkLst>
            <pc:docMk/>
            <pc:sldMk cId="2557714099" sldId="256"/>
            <ac:cxnSpMk id="51" creationId="{108D74AC-B125-4E11-BA53-E9E383966DF8}"/>
          </ac:cxnSpMkLst>
        </pc:cxnChg>
        <pc:cxnChg chg="add del">
          <ac:chgData name="Zdeňka Tulachová" userId="b28dcc6c-f382-44c5-8e3c-bf7442680ff9" providerId="ADAL" clId="{EB1DB530-D617-4DB9-9EBA-2D26EA8632CB}" dt="2024-06-05T12:16:00.908" v="3" actId="26606"/>
          <ac:cxnSpMkLst>
            <pc:docMk/>
            <pc:sldMk cId="2557714099" sldId="256"/>
            <ac:cxnSpMk id="52" creationId="{E9615127-4E4B-44AE-B157-C50975D41902}"/>
          </ac:cxnSpMkLst>
        </pc:cxnChg>
        <pc:cxnChg chg="add del">
          <ac:chgData name="Zdeňka Tulachová" userId="b28dcc6c-f382-44c5-8e3c-bf7442680ff9" providerId="ADAL" clId="{EB1DB530-D617-4DB9-9EBA-2D26EA8632CB}" dt="2024-06-05T12:15:51.044" v="1" actId="26606"/>
          <ac:cxnSpMkLst>
            <pc:docMk/>
            <pc:sldMk cId="2557714099" sldId="256"/>
            <ac:cxnSpMk id="53" creationId="{9DC76EBE-FB9D-4054-B5D8-19E3EAFE40B2}"/>
          </ac:cxnSpMkLst>
        </pc:cxnChg>
        <pc:cxnChg chg="add del">
          <ac:chgData name="Zdeňka Tulachová" userId="b28dcc6c-f382-44c5-8e3c-bf7442680ff9" providerId="ADAL" clId="{EB1DB530-D617-4DB9-9EBA-2D26EA8632CB}" dt="2024-06-05T12:16:00.908" v="3" actId="26606"/>
          <ac:cxnSpMkLst>
            <pc:docMk/>
            <pc:sldMk cId="2557714099" sldId="256"/>
            <ac:cxnSpMk id="54" creationId="{B607C7DF-2703-4D3B-B500-8182840C0A29}"/>
          </ac:cxnSpMkLst>
        </pc:cxnChg>
        <pc:cxnChg chg="add del">
          <ac:chgData name="Zdeňka Tulachová" userId="b28dcc6c-f382-44c5-8e3c-bf7442680ff9" providerId="ADAL" clId="{EB1DB530-D617-4DB9-9EBA-2D26EA8632CB}" dt="2024-06-05T12:15:51.044" v="1" actId="26606"/>
          <ac:cxnSpMkLst>
            <pc:docMk/>
            <pc:sldMk cId="2557714099" sldId="256"/>
            <ac:cxnSpMk id="57" creationId="{E9615127-4E4B-44AE-B157-C50975D41902}"/>
          </ac:cxnSpMkLst>
        </pc:cxnChg>
        <pc:cxnChg chg="add del">
          <ac:chgData name="Zdeňka Tulachová" userId="b28dcc6c-f382-44c5-8e3c-bf7442680ff9" providerId="ADAL" clId="{EB1DB530-D617-4DB9-9EBA-2D26EA8632CB}" dt="2024-06-05T12:15:51.044" v="1" actId="26606"/>
          <ac:cxnSpMkLst>
            <pc:docMk/>
            <pc:sldMk cId="2557714099" sldId="256"/>
            <ac:cxnSpMk id="59" creationId="{B607C7DF-2703-4D3B-B500-8182840C0A29}"/>
          </ac:cxnSpMkLst>
        </pc:cxnChg>
      </pc:sldChg>
      <pc:sldChg chg="new del">
        <pc:chgData name="Zdeňka Tulachová" userId="b28dcc6c-f382-44c5-8e3c-bf7442680ff9" providerId="ADAL" clId="{EB1DB530-D617-4DB9-9EBA-2D26EA8632CB}" dt="2024-06-05T12:16:14.069" v="5" actId="680"/>
        <pc:sldMkLst>
          <pc:docMk/>
          <pc:sldMk cId="702838439" sldId="257"/>
        </pc:sldMkLst>
      </pc:sldChg>
      <pc:sldChg chg="addSp delSp modSp new mod setBg">
        <pc:chgData name="Zdeňka Tulachová" userId="b28dcc6c-f382-44c5-8e3c-bf7442680ff9" providerId="ADAL" clId="{EB1DB530-D617-4DB9-9EBA-2D26EA8632CB}" dt="2024-06-10T09:33:56.677" v="16238" actId="20577"/>
        <pc:sldMkLst>
          <pc:docMk/>
          <pc:sldMk cId="4270238105" sldId="257"/>
        </pc:sldMkLst>
        <pc:spChg chg="mod">
          <ac:chgData name="Zdeňka Tulachová" userId="b28dcc6c-f382-44c5-8e3c-bf7442680ff9" providerId="ADAL" clId="{EB1DB530-D617-4DB9-9EBA-2D26EA8632CB}" dt="2024-06-05T12:40:50.398" v="468" actId="6549"/>
          <ac:spMkLst>
            <pc:docMk/>
            <pc:sldMk cId="4270238105" sldId="257"/>
            <ac:spMk id="2" creationId="{EB95F81A-2FB0-2D19-5EF6-0B199096E191}"/>
          </ac:spMkLst>
        </pc:spChg>
        <pc:spChg chg="del mod">
          <ac:chgData name="Zdeňka Tulachová" userId="b28dcc6c-f382-44c5-8e3c-bf7442680ff9" providerId="ADAL" clId="{EB1DB530-D617-4DB9-9EBA-2D26EA8632CB}" dt="2024-06-05T12:45:15.643" v="864" actId="478"/>
          <ac:spMkLst>
            <pc:docMk/>
            <pc:sldMk cId="4270238105" sldId="257"/>
            <ac:spMk id="3" creationId="{B1689EEB-834B-8F04-34AA-2BC7E9CF8E03}"/>
          </ac:spMkLst>
        </pc:spChg>
        <pc:spChg chg="add mod">
          <ac:chgData name="Zdeňka Tulachová" userId="b28dcc6c-f382-44c5-8e3c-bf7442680ff9" providerId="ADAL" clId="{EB1DB530-D617-4DB9-9EBA-2D26EA8632CB}" dt="2024-06-10T09:33:56.677" v="16238" actId="20577"/>
          <ac:spMkLst>
            <pc:docMk/>
            <pc:sldMk cId="4270238105" sldId="257"/>
            <ac:spMk id="5" creationId="{26146F58-781E-92FB-71EB-B8DFA972FFB7}"/>
          </ac:spMkLst>
        </pc:spChg>
        <pc:spChg chg="add del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8" creationId="{813A4003-1875-46E3-BBC1-9CF42E1331C2}"/>
          </ac:spMkLst>
        </pc:spChg>
        <pc:spChg chg="add del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10" creationId="{ACDECF1C-4B20-4CD9-90C7-F85AAB3317B9}"/>
          </ac:spMkLst>
        </pc:spChg>
        <pc:spChg chg="add del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12" creationId="{7CB46BEC-0E77-41F0-A7D5-D5B40D225581}"/>
          </ac:spMkLst>
        </pc:spChg>
        <pc:spChg chg="add del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14" creationId="{B84D73B4-F569-4D64-BA77-14454E09F6BB}"/>
          </ac:spMkLst>
        </pc:spChg>
        <pc:spChg chg="add del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16" creationId="{AD437E30-AED3-4732-B13B-17D277D8DF64}"/>
          </ac:spMkLst>
        </pc:spChg>
        <pc:spChg chg="add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22" creationId="{C4285719-470E-454C-AF62-8323075F1F5B}"/>
          </ac:spMkLst>
        </pc:spChg>
        <pc:spChg chg="add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24" creationId="{4E3AE8C3-8F65-40F4-BABE-E70F3830147B}"/>
          </ac:spMkLst>
        </pc:spChg>
        <pc:spChg chg="add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26" creationId="{E2FC4764-B8D5-4F87-95DB-3125B2D12855}"/>
          </ac:spMkLst>
        </pc:spChg>
        <pc:spChg chg="add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28" creationId="{B4C1654F-94F5-497E-8ECF-F2A7E84D6A63}"/>
          </ac:spMkLst>
        </pc:spChg>
        <pc:spChg chg="add">
          <ac:chgData name="Zdeňka Tulachová" userId="b28dcc6c-f382-44c5-8e3c-bf7442680ff9" providerId="ADAL" clId="{EB1DB530-D617-4DB9-9EBA-2D26EA8632CB}" dt="2024-06-05T12:21:37.362" v="44" actId="26606"/>
          <ac:spMkLst>
            <pc:docMk/>
            <pc:sldMk cId="4270238105" sldId="257"/>
            <ac:spMk id="30" creationId="{38FAA1A1-D861-433F-88FA-1E9D6FD31D11}"/>
          </ac:spMkLst>
        </pc:spChg>
        <pc:picChg chg="add del">
          <ac:chgData name="Zdeňka Tulachová" userId="b28dcc6c-f382-44c5-8e3c-bf7442680ff9" providerId="ADAL" clId="{EB1DB530-D617-4DB9-9EBA-2D26EA8632CB}" dt="2024-06-05T12:21:39.972" v="45" actId="478"/>
          <ac:picMkLst>
            <pc:docMk/>
            <pc:sldMk cId="4270238105" sldId="257"/>
            <ac:picMk id="18" creationId="{B9DF5EFC-C717-3DDA-10E2-EE1BBF9315E2}"/>
          </ac:picMkLst>
        </pc:picChg>
      </pc:sldChg>
      <pc:sldChg chg="new del">
        <pc:chgData name="Zdeňka Tulachová" userId="b28dcc6c-f382-44c5-8e3c-bf7442680ff9" providerId="ADAL" clId="{EB1DB530-D617-4DB9-9EBA-2D26EA8632CB}" dt="2024-06-05T12:56:22.219" v="972" actId="2696"/>
        <pc:sldMkLst>
          <pc:docMk/>
          <pc:sldMk cId="467946489" sldId="258"/>
        </pc:sldMkLst>
      </pc:sldChg>
      <pc:sldChg chg="del delDesignElem">
        <pc:chgData name="Zdeňka Tulachová" userId="b28dcc6c-f382-44c5-8e3c-bf7442680ff9" providerId="ADAL" clId="{EB1DB530-D617-4DB9-9EBA-2D26EA8632CB}" dt="2024-06-05T12:56:20.356" v="971" actId="2696"/>
        <pc:sldMkLst>
          <pc:docMk/>
          <pc:sldMk cId="4104894988" sldId="259"/>
        </pc:sldMkLst>
      </pc:sldChg>
      <pc:sldChg chg="modSp mod">
        <pc:chgData name="Zdeňka Tulachová" userId="b28dcc6c-f382-44c5-8e3c-bf7442680ff9" providerId="ADAL" clId="{EB1DB530-D617-4DB9-9EBA-2D26EA8632CB}" dt="2024-06-10T07:23:56.082" v="12629" actId="20577"/>
        <pc:sldMkLst>
          <pc:docMk/>
          <pc:sldMk cId="2625558689" sldId="260"/>
        </pc:sldMkLst>
        <pc:spChg chg="mod">
          <ac:chgData name="Zdeňka Tulachová" userId="b28dcc6c-f382-44c5-8e3c-bf7442680ff9" providerId="ADAL" clId="{EB1DB530-D617-4DB9-9EBA-2D26EA8632CB}" dt="2024-06-05T12:56:59.432" v="1002" actId="20577"/>
          <ac:spMkLst>
            <pc:docMk/>
            <pc:sldMk cId="2625558689" sldId="260"/>
            <ac:spMk id="2" creationId="{EB95F81A-2FB0-2D19-5EF6-0B199096E191}"/>
          </ac:spMkLst>
        </pc:spChg>
        <pc:spChg chg="mod">
          <ac:chgData name="Zdeňka Tulachová" userId="b28dcc6c-f382-44c5-8e3c-bf7442680ff9" providerId="ADAL" clId="{EB1DB530-D617-4DB9-9EBA-2D26EA8632CB}" dt="2024-06-10T07:23:56.082" v="12629" actId="20577"/>
          <ac:spMkLst>
            <pc:docMk/>
            <pc:sldMk cId="2625558689" sldId="260"/>
            <ac:spMk id="5" creationId="{26146F58-781E-92FB-71EB-B8DFA972FFB7}"/>
          </ac:spMkLst>
        </pc:spChg>
      </pc:sldChg>
      <pc:sldChg chg="modSp mod">
        <pc:chgData name="Zdeňka Tulachová" userId="b28dcc6c-f382-44c5-8e3c-bf7442680ff9" providerId="ADAL" clId="{EB1DB530-D617-4DB9-9EBA-2D26EA8632CB}" dt="2024-06-10T07:33:10.665" v="12775" actId="120"/>
        <pc:sldMkLst>
          <pc:docMk/>
          <pc:sldMk cId="2263020034" sldId="261"/>
        </pc:sldMkLst>
        <pc:spChg chg="mod">
          <ac:chgData name="Zdeňka Tulachová" userId="b28dcc6c-f382-44c5-8e3c-bf7442680ff9" providerId="ADAL" clId="{EB1DB530-D617-4DB9-9EBA-2D26EA8632CB}" dt="2024-06-05T13:21:11.942" v="1876" actId="20577"/>
          <ac:spMkLst>
            <pc:docMk/>
            <pc:sldMk cId="2263020034" sldId="261"/>
            <ac:spMk id="2" creationId="{EB95F81A-2FB0-2D19-5EF6-0B199096E191}"/>
          </ac:spMkLst>
        </pc:spChg>
        <pc:spChg chg="mod">
          <ac:chgData name="Zdeňka Tulachová" userId="b28dcc6c-f382-44c5-8e3c-bf7442680ff9" providerId="ADAL" clId="{EB1DB530-D617-4DB9-9EBA-2D26EA8632CB}" dt="2024-06-10T07:33:10.665" v="12775" actId="120"/>
          <ac:spMkLst>
            <pc:docMk/>
            <pc:sldMk cId="2263020034" sldId="261"/>
            <ac:spMk id="5" creationId="{26146F58-781E-92FB-71EB-B8DFA972FFB7}"/>
          </ac:spMkLst>
        </pc:spChg>
      </pc:sldChg>
      <pc:sldChg chg="addSp delSp modSp mod addAnim">
        <pc:chgData name="Zdeňka Tulachová" userId="b28dcc6c-f382-44c5-8e3c-bf7442680ff9" providerId="ADAL" clId="{EB1DB530-D617-4DB9-9EBA-2D26EA8632CB}" dt="2024-06-10T07:23:53.951" v="12628" actId="20577"/>
        <pc:sldMkLst>
          <pc:docMk/>
          <pc:sldMk cId="3611400783" sldId="262"/>
        </pc:sldMkLst>
        <pc:spChg chg="mod">
          <ac:chgData name="Zdeňka Tulachová" userId="b28dcc6c-f382-44c5-8e3c-bf7442680ff9" providerId="ADAL" clId="{EB1DB530-D617-4DB9-9EBA-2D26EA8632CB}" dt="2024-06-10T07:23:53.951" v="12628" actId="20577"/>
          <ac:spMkLst>
            <pc:docMk/>
            <pc:sldMk cId="3611400783" sldId="262"/>
            <ac:spMk id="2" creationId="{EB95F81A-2FB0-2D19-5EF6-0B199096E191}"/>
          </ac:spMkLst>
        </pc:spChg>
        <pc:spChg chg="mod">
          <ac:chgData name="Zdeňka Tulachová" userId="b28dcc6c-f382-44c5-8e3c-bf7442680ff9" providerId="ADAL" clId="{EB1DB530-D617-4DB9-9EBA-2D26EA8632CB}" dt="2024-06-05T14:01:40.363" v="4145" actId="26606"/>
          <ac:spMkLst>
            <pc:docMk/>
            <pc:sldMk cId="3611400783" sldId="262"/>
            <ac:spMk id="5" creationId="{26146F58-781E-92FB-71EB-B8DFA972FFB7}"/>
          </ac:spMkLst>
        </pc:spChg>
        <pc:spChg chg="add del">
          <ac:chgData name="Zdeňka Tulachová" userId="b28dcc6c-f382-44c5-8e3c-bf7442680ff9" providerId="ADAL" clId="{EB1DB530-D617-4DB9-9EBA-2D26EA8632CB}" dt="2024-06-05T14:01:40.363" v="4145" actId="26606"/>
          <ac:spMkLst>
            <pc:docMk/>
            <pc:sldMk cId="3611400783" sldId="262"/>
            <ac:spMk id="22" creationId="{C4285719-470E-454C-AF62-8323075F1F5B}"/>
          </ac:spMkLst>
        </pc:spChg>
        <pc:spChg chg="add del">
          <ac:chgData name="Zdeňka Tulachová" userId="b28dcc6c-f382-44c5-8e3c-bf7442680ff9" providerId="ADAL" clId="{EB1DB530-D617-4DB9-9EBA-2D26EA8632CB}" dt="2024-06-05T14:01:40.363" v="4145" actId="26606"/>
          <ac:spMkLst>
            <pc:docMk/>
            <pc:sldMk cId="3611400783" sldId="262"/>
            <ac:spMk id="24" creationId="{4E3AE8C3-8F65-40F4-BABE-E70F3830147B}"/>
          </ac:spMkLst>
        </pc:spChg>
        <pc:spChg chg="add del">
          <ac:chgData name="Zdeňka Tulachová" userId="b28dcc6c-f382-44c5-8e3c-bf7442680ff9" providerId="ADAL" clId="{EB1DB530-D617-4DB9-9EBA-2D26EA8632CB}" dt="2024-06-05T14:01:40.363" v="4145" actId="26606"/>
          <ac:spMkLst>
            <pc:docMk/>
            <pc:sldMk cId="3611400783" sldId="262"/>
            <ac:spMk id="26" creationId="{E2FC4764-B8D5-4F87-95DB-3125B2D12855}"/>
          </ac:spMkLst>
        </pc:spChg>
        <pc:spChg chg="add del">
          <ac:chgData name="Zdeňka Tulachová" userId="b28dcc6c-f382-44c5-8e3c-bf7442680ff9" providerId="ADAL" clId="{EB1DB530-D617-4DB9-9EBA-2D26EA8632CB}" dt="2024-06-05T14:01:40.363" v="4145" actId="26606"/>
          <ac:spMkLst>
            <pc:docMk/>
            <pc:sldMk cId="3611400783" sldId="262"/>
            <ac:spMk id="28" creationId="{B4C1654F-94F5-497E-8ECF-F2A7E84D6A63}"/>
          </ac:spMkLst>
        </pc:spChg>
        <pc:spChg chg="add del">
          <ac:chgData name="Zdeňka Tulachová" userId="b28dcc6c-f382-44c5-8e3c-bf7442680ff9" providerId="ADAL" clId="{EB1DB530-D617-4DB9-9EBA-2D26EA8632CB}" dt="2024-06-05T14:01:40.363" v="4145" actId="26606"/>
          <ac:spMkLst>
            <pc:docMk/>
            <pc:sldMk cId="3611400783" sldId="262"/>
            <ac:spMk id="30" creationId="{38FAA1A1-D861-433F-88FA-1E9D6FD31D11}"/>
          </ac:spMkLst>
        </pc:spChg>
        <pc:spChg chg="add del">
          <ac:chgData name="Zdeňka Tulachová" userId="b28dcc6c-f382-44c5-8e3c-bf7442680ff9" providerId="ADAL" clId="{EB1DB530-D617-4DB9-9EBA-2D26EA8632CB}" dt="2024-06-05T14:01:28.898" v="4138" actId="26606"/>
          <ac:spMkLst>
            <pc:docMk/>
            <pc:sldMk cId="3611400783" sldId="262"/>
            <ac:spMk id="35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4:01:28.898" v="4138" actId="26606"/>
          <ac:spMkLst>
            <pc:docMk/>
            <pc:sldMk cId="3611400783" sldId="262"/>
            <ac:spMk id="37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4:01:28.898" v="4138" actId="26606"/>
          <ac:spMkLst>
            <pc:docMk/>
            <pc:sldMk cId="3611400783" sldId="262"/>
            <ac:spMk id="39" creationId="{7404E292-5FAB-47E8-A663-A07530CED8FF}"/>
          </ac:spMkLst>
        </pc:spChg>
        <pc:spChg chg="add del">
          <ac:chgData name="Zdeňka Tulachová" userId="b28dcc6c-f382-44c5-8e3c-bf7442680ff9" providerId="ADAL" clId="{EB1DB530-D617-4DB9-9EBA-2D26EA8632CB}" dt="2024-06-05T14:01:28.898" v="4138" actId="26606"/>
          <ac:spMkLst>
            <pc:docMk/>
            <pc:sldMk cId="3611400783" sldId="262"/>
            <ac:spMk id="41" creationId="{D80FF8ED-64CE-400C-A4D5-9F943FC264DE}"/>
          </ac:spMkLst>
        </pc:spChg>
        <pc:spChg chg="add del">
          <ac:chgData name="Zdeňka Tulachová" userId="b28dcc6c-f382-44c5-8e3c-bf7442680ff9" providerId="ADAL" clId="{EB1DB530-D617-4DB9-9EBA-2D26EA8632CB}" dt="2024-06-05T14:01:28.898" v="4138" actId="26606"/>
          <ac:spMkLst>
            <pc:docMk/>
            <pc:sldMk cId="3611400783" sldId="262"/>
            <ac:spMk id="43" creationId="{568868AD-100D-45F3-B11E-8A2936712B9E}"/>
          </ac:spMkLst>
        </pc:spChg>
        <pc:spChg chg="add del">
          <ac:chgData name="Zdeňka Tulachová" userId="b28dcc6c-f382-44c5-8e3c-bf7442680ff9" providerId="ADAL" clId="{EB1DB530-D617-4DB9-9EBA-2D26EA8632CB}" dt="2024-06-05T14:01:28.898" v="4138" actId="26606"/>
          <ac:spMkLst>
            <pc:docMk/>
            <pc:sldMk cId="3611400783" sldId="262"/>
            <ac:spMk id="45" creationId="{714742CC-05F9-44AC-AF98-AB6EF810E47D}"/>
          </ac:spMkLst>
        </pc:spChg>
        <pc:spChg chg="add del">
          <ac:chgData name="Zdeňka Tulachová" userId="b28dcc6c-f382-44c5-8e3c-bf7442680ff9" providerId="ADAL" clId="{EB1DB530-D617-4DB9-9EBA-2D26EA8632CB}" dt="2024-06-05T14:01:28.898" v="4138" actId="26606"/>
          <ac:spMkLst>
            <pc:docMk/>
            <pc:sldMk cId="3611400783" sldId="262"/>
            <ac:spMk id="47" creationId="{853C77DB-C7E3-4B1F-9AD0-1EB2982A8659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49" creationId="{45F36B92-14BC-4E12-8F9A-737EFED6CE5E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50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51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52" creationId="{68A22513-307E-4203-BEFF-5BBBFAFDDEF3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53" creationId="{B4211F11-4937-44F9-B733-211517A2D824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54" creationId="{6CF7BA0D-619B-4BA4-AF41-9F99DE3017E5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55" creationId="{F20A1EE3-9DEB-45B0-A9FA-080457925705}"/>
          </ac:spMkLst>
        </pc:spChg>
        <pc:spChg chg="add del">
          <ac:chgData name="Zdeňka Tulachová" userId="b28dcc6c-f382-44c5-8e3c-bf7442680ff9" providerId="ADAL" clId="{EB1DB530-D617-4DB9-9EBA-2D26EA8632CB}" dt="2024-06-05T14:01:34.931" v="4140" actId="26606"/>
          <ac:spMkLst>
            <pc:docMk/>
            <pc:sldMk cId="3611400783" sldId="262"/>
            <ac:spMk id="56" creationId="{C39513AF-ACB9-491F-AB2C-AA27171CB77B}"/>
          </ac:spMkLst>
        </pc:spChg>
        <pc:spChg chg="add del">
          <ac:chgData name="Zdeňka Tulachová" userId="b28dcc6c-f382-44c5-8e3c-bf7442680ff9" providerId="ADAL" clId="{EB1DB530-D617-4DB9-9EBA-2D26EA8632CB}" dt="2024-06-05T14:01:38.161" v="4142" actId="26606"/>
          <ac:spMkLst>
            <pc:docMk/>
            <pc:sldMk cId="3611400783" sldId="262"/>
            <ac:spMk id="58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4:01:38.161" v="4142" actId="26606"/>
          <ac:spMkLst>
            <pc:docMk/>
            <pc:sldMk cId="3611400783" sldId="262"/>
            <ac:spMk id="59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4:01:38.161" v="4142" actId="26606"/>
          <ac:spMkLst>
            <pc:docMk/>
            <pc:sldMk cId="3611400783" sldId="262"/>
            <ac:spMk id="60" creationId="{2F23DF24-8E9A-4AD0-93DF-A82A41666725}"/>
          </ac:spMkLst>
        </pc:spChg>
        <pc:spChg chg="add del">
          <ac:chgData name="Zdeňka Tulachová" userId="b28dcc6c-f382-44c5-8e3c-bf7442680ff9" providerId="ADAL" clId="{EB1DB530-D617-4DB9-9EBA-2D26EA8632CB}" dt="2024-06-05T14:01:38.161" v="4142" actId="26606"/>
          <ac:spMkLst>
            <pc:docMk/>
            <pc:sldMk cId="3611400783" sldId="262"/>
            <ac:spMk id="61" creationId="{E728B9D0-05A6-4333-BB22-46585AA7706F}"/>
          </ac:spMkLst>
        </pc:spChg>
        <pc:spChg chg="add del">
          <ac:chgData name="Zdeňka Tulachová" userId="b28dcc6c-f382-44c5-8e3c-bf7442680ff9" providerId="ADAL" clId="{EB1DB530-D617-4DB9-9EBA-2D26EA8632CB}" dt="2024-06-05T14:01:38.161" v="4142" actId="26606"/>
          <ac:spMkLst>
            <pc:docMk/>
            <pc:sldMk cId="3611400783" sldId="262"/>
            <ac:spMk id="62" creationId="{E2BACE5B-B094-444A-A9B3-E31F591F377F}"/>
          </ac:spMkLst>
        </pc:spChg>
        <pc:spChg chg="add del">
          <ac:chgData name="Zdeňka Tulachová" userId="b28dcc6c-f382-44c5-8e3c-bf7442680ff9" providerId="ADAL" clId="{EB1DB530-D617-4DB9-9EBA-2D26EA8632CB}" dt="2024-06-05T14:01:38.161" v="4142" actId="26606"/>
          <ac:spMkLst>
            <pc:docMk/>
            <pc:sldMk cId="3611400783" sldId="262"/>
            <ac:spMk id="63" creationId="{AF8B47F9-648C-4086-8D7A-EA234E2EE800}"/>
          </ac:spMkLst>
        </pc:spChg>
        <pc:spChg chg="add del">
          <ac:chgData name="Zdeňka Tulachová" userId="b28dcc6c-f382-44c5-8e3c-bf7442680ff9" providerId="ADAL" clId="{EB1DB530-D617-4DB9-9EBA-2D26EA8632CB}" dt="2024-06-05T14:01:38.161" v="4142" actId="26606"/>
          <ac:spMkLst>
            <pc:docMk/>
            <pc:sldMk cId="3611400783" sldId="262"/>
            <ac:spMk id="64" creationId="{48844505-07B5-4F60-8809-3CA2D031ED6F}"/>
          </ac:spMkLst>
        </pc:spChg>
        <pc:spChg chg="add del">
          <ac:chgData name="Zdeňka Tulachová" userId="b28dcc6c-f382-44c5-8e3c-bf7442680ff9" providerId="ADAL" clId="{EB1DB530-D617-4DB9-9EBA-2D26EA8632CB}" dt="2024-06-05T14:01:40.348" v="4144" actId="26606"/>
          <ac:spMkLst>
            <pc:docMk/>
            <pc:sldMk cId="3611400783" sldId="262"/>
            <ac:spMk id="66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4:01:40.348" v="4144" actId="26606"/>
          <ac:spMkLst>
            <pc:docMk/>
            <pc:sldMk cId="3611400783" sldId="262"/>
            <ac:spMk id="67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4:01:40.348" v="4144" actId="26606"/>
          <ac:spMkLst>
            <pc:docMk/>
            <pc:sldMk cId="3611400783" sldId="262"/>
            <ac:spMk id="68" creationId="{C28DACFC-D90E-4BFD-98DE-38A527847A5C}"/>
          </ac:spMkLst>
        </pc:spChg>
        <pc:spChg chg="add del">
          <ac:chgData name="Zdeňka Tulachová" userId="b28dcc6c-f382-44c5-8e3c-bf7442680ff9" providerId="ADAL" clId="{EB1DB530-D617-4DB9-9EBA-2D26EA8632CB}" dt="2024-06-05T14:01:40.348" v="4144" actId="26606"/>
          <ac:spMkLst>
            <pc:docMk/>
            <pc:sldMk cId="3611400783" sldId="262"/>
            <ac:spMk id="69" creationId="{44E9F5B4-A068-4ABE-8601-6BC199F161A9}"/>
          </ac:spMkLst>
        </pc:spChg>
        <pc:spChg chg="add del">
          <ac:chgData name="Zdeňka Tulachová" userId="b28dcc6c-f382-44c5-8e3c-bf7442680ff9" providerId="ADAL" clId="{EB1DB530-D617-4DB9-9EBA-2D26EA8632CB}" dt="2024-06-05T14:01:40.348" v="4144" actId="26606"/>
          <ac:spMkLst>
            <pc:docMk/>
            <pc:sldMk cId="3611400783" sldId="262"/>
            <ac:spMk id="70" creationId="{8EF8B388-A1B5-412F-8724-38B96C8AF728}"/>
          </ac:spMkLst>
        </pc:spChg>
        <pc:spChg chg="add del">
          <ac:chgData name="Zdeňka Tulachová" userId="b28dcc6c-f382-44c5-8e3c-bf7442680ff9" providerId="ADAL" clId="{EB1DB530-D617-4DB9-9EBA-2D26EA8632CB}" dt="2024-06-05T14:01:40.348" v="4144" actId="26606"/>
          <ac:spMkLst>
            <pc:docMk/>
            <pc:sldMk cId="3611400783" sldId="262"/>
            <ac:spMk id="71" creationId="{85A44F65-05A5-4129-9896-3ECBAF77863F}"/>
          </ac:spMkLst>
        </pc:spChg>
        <pc:spChg chg="add del">
          <ac:chgData name="Zdeňka Tulachová" userId="b28dcc6c-f382-44c5-8e3c-bf7442680ff9" providerId="ADAL" clId="{EB1DB530-D617-4DB9-9EBA-2D26EA8632CB}" dt="2024-06-05T14:01:40.348" v="4144" actId="26606"/>
          <ac:spMkLst>
            <pc:docMk/>
            <pc:sldMk cId="3611400783" sldId="262"/>
            <ac:spMk id="72" creationId="{94A016FC-694E-41AA-BA4F-FC97736372AC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74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75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76" creationId="{3698ABF1-2D7A-4C8C-A41A-095741274679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77" creationId="{C5E160AE-3C66-4235-84C0-BD472DE6AC3E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78" creationId="{A39CC7EE-929B-4FA6-BA5A-86D02B792418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79" creationId="{94BB87F2-3BE0-433A-AD90-24CE82FBFE43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80" creationId="{366B6A15-54B2-4DFA-B2EF-ED937D8CC3E7}"/>
          </ac:spMkLst>
        </pc:spChg>
        <pc:spChg chg="add del">
          <ac:chgData name="Zdeňka Tulachová" userId="b28dcc6c-f382-44c5-8e3c-bf7442680ff9" providerId="ADAL" clId="{EB1DB530-D617-4DB9-9EBA-2D26EA8632CB}" dt="2024-06-05T14:02:44.778" v="4164" actId="26606"/>
          <ac:spMkLst>
            <pc:docMk/>
            <pc:sldMk cId="3611400783" sldId="262"/>
            <ac:spMk id="81" creationId="{A60DA6D8-1AE1-42F8-808F-E247404A4473}"/>
          </ac:spMkLst>
        </pc:spChg>
        <pc:spChg chg="add del">
          <ac:chgData name="Zdeňka Tulachová" userId="b28dcc6c-f382-44c5-8e3c-bf7442680ff9" providerId="ADAL" clId="{EB1DB530-D617-4DB9-9EBA-2D26EA8632CB}" dt="2024-06-05T14:02:44.762" v="4163" actId="26606"/>
          <ac:spMkLst>
            <pc:docMk/>
            <pc:sldMk cId="3611400783" sldId="262"/>
            <ac:spMk id="86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4:02:43.059" v="4161" actId="26606"/>
          <ac:spMkLst>
            <pc:docMk/>
            <pc:sldMk cId="3611400783" sldId="262"/>
            <ac:spMk id="87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5T14:02:44.762" v="4163" actId="26606"/>
          <ac:spMkLst>
            <pc:docMk/>
            <pc:sldMk cId="3611400783" sldId="262"/>
            <ac:spMk id="88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4:02:43.059" v="4161" actId="26606"/>
          <ac:spMkLst>
            <pc:docMk/>
            <pc:sldMk cId="3611400783" sldId="262"/>
            <ac:spMk id="89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5T14:02:44.762" v="4163" actId="26606"/>
          <ac:spMkLst>
            <pc:docMk/>
            <pc:sldMk cId="3611400783" sldId="262"/>
            <ac:spMk id="90" creationId="{C28DACFC-D90E-4BFD-98DE-38A527847A5C}"/>
          </ac:spMkLst>
        </pc:spChg>
        <pc:spChg chg="add del">
          <ac:chgData name="Zdeňka Tulachová" userId="b28dcc6c-f382-44c5-8e3c-bf7442680ff9" providerId="ADAL" clId="{EB1DB530-D617-4DB9-9EBA-2D26EA8632CB}" dt="2024-06-05T14:02:43.059" v="4161" actId="26606"/>
          <ac:spMkLst>
            <pc:docMk/>
            <pc:sldMk cId="3611400783" sldId="262"/>
            <ac:spMk id="91" creationId="{4D896123-1B32-4CB1-B2ED-E34BBC26B423}"/>
          </ac:spMkLst>
        </pc:spChg>
        <pc:spChg chg="add del">
          <ac:chgData name="Zdeňka Tulachová" userId="b28dcc6c-f382-44c5-8e3c-bf7442680ff9" providerId="ADAL" clId="{EB1DB530-D617-4DB9-9EBA-2D26EA8632CB}" dt="2024-06-05T14:02:44.762" v="4163" actId="26606"/>
          <ac:spMkLst>
            <pc:docMk/>
            <pc:sldMk cId="3611400783" sldId="262"/>
            <ac:spMk id="92" creationId="{44E9F5B4-A068-4ABE-8601-6BC199F161A9}"/>
          </ac:spMkLst>
        </pc:spChg>
        <pc:spChg chg="add del">
          <ac:chgData name="Zdeňka Tulachová" userId="b28dcc6c-f382-44c5-8e3c-bf7442680ff9" providerId="ADAL" clId="{EB1DB530-D617-4DB9-9EBA-2D26EA8632CB}" dt="2024-06-05T14:02:43.059" v="4161" actId="26606"/>
          <ac:spMkLst>
            <pc:docMk/>
            <pc:sldMk cId="3611400783" sldId="262"/>
            <ac:spMk id="93" creationId="{54F04D94-5D02-443B-801E-0CAC1D4EBF3D}"/>
          </ac:spMkLst>
        </pc:spChg>
        <pc:spChg chg="add del">
          <ac:chgData name="Zdeňka Tulachová" userId="b28dcc6c-f382-44c5-8e3c-bf7442680ff9" providerId="ADAL" clId="{EB1DB530-D617-4DB9-9EBA-2D26EA8632CB}" dt="2024-06-05T14:02:44.762" v="4163" actId="26606"/>
          <ac:spMkLst>
            <pc:docMk/>
            <pc:sldMk cId="3611400783" sldId="262"/>
            <ac:spMk id="94" creationId="{8EF8B388-A1B5-412F-8724-38B96C8AF728}"/>
          </ac:spMkLst>
        </pc:spChg>
        <pc:spChg chg="add del">
          <ac:chgData name="Zdeňka Tulachová" userId="b28dcc6c-f382-44c5-8e3c-bf7442680ff9" providerId="ADAL" clId="{EB1DB530-D617-4DB9-9EBA-2D26EA8632CB}" dt="2024-06-05T14:02:43.059" v="4161" actId="26606"/>
          <ac:spMkLst>
            <pc:docMk/>
            <pc:sldMk cId="3611400783" sldId="262"/>
            <ac:spMk id="95" creationId="{F57DA40C-10B8-4678-8433-AA03ED65E921}"/>
          </ac:spMkLst>
        </pc:spChg>
        <pc:spChg chg="add del">
          <ac:chgData name="Zdeňka Tulachová" userId="b28dcc6c-f382-44c5-8e3c-bf7442680ff9" providerId="ADAL" clId="{EB1DB530-D617-4DB9-9EBA-2D26EA8632CB}" dt="2024-06-05T14:02:44.762" v="4163" actId="26606"/>
          <ac:spMkLst>
            <pc:docMk/>
            <pc:sldMk cId="3611400783" sldId="262"/>
            <ac:spMk id="96" creationId="{85A44F65-05A5-4129-9896-3ECBAF77863F}"/>
          </ac:spMkLst>
        </pc:spChg>
        <pc:spChg chg="add del">
          <ac:chgData name="Zdeňka Tulachová" userId="b28dcc6c-f382-44c5-8e3c-bf7442680ff9" providerId="ADAL" clId="{EB1DB530-D617-4DB9-9EBA-2D26EA8632CB}" dt="2024-06-05T14:02:43.059" v="4161" actId="26606"/>
          <ac:spMkLst>
            <pc:docMk/>
            <pc:sldMk cId="3611400783" sldId="262"/>
            <ac:spMk id="97" creationId="{6FF3D9AA-2746-40BA-A174-3C45EA458CD5}"/>
          </ac:spMkLst>
        </pc:spChg>
        <pc:spChg chg="add del">
          <ac:chgData name="Zdeňka Tulachová" userId="b28dcc6c-f382-44c5-8e3c-bf7442680ff9" providerId="ADAL" clId="{EB1DB530-D617-4DB9-9EBA-2D26EA8632CB}" dt="2024-06-05T14:02:44.762" v="4163" actId="26606"/>
          <ac:spMkLst>
            <pc:docMk/>
            <pc:sldMk cId="3611400783" sldId="262"/>
            <ac:spMk id="98" creationId="{94A016FC-694E-41AA-BA4F-FC97736372AC}"/>
          </ac:spMkLst>
        </pc:spChg>
        <pc:spChg chg="add del">
          <ac:chgData name="Zdeňka Tulachová" userId="b28dcc6c-f382-44c5-8e3c-bf7442680ff9" providerId="ADAL" clId="{EB1DB530-D617-4DB9-9EBA-2D26EA8632CB}" dt="2024-06-05T14:02:43.059" v="4161" actId="26606"/>
          <ac:spMkLst>
            <pc:docMk/>
            <pc:sldMk cId="3611400783" sldId="262"/>
            <ac:spMk id="99" creationId="{30BF160C-EC5F-45F5-9B8D-197AFA37BBDE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0" creationId="{45F36B92-14BC-4E12-8F9A-737EFED6CE5E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1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2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3" creationId="{68A22513-307E-4203-BEFF-5BBBFAFDDEF3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4" creationId="{B4211F11-4937-44F9-B733-211517A2D824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5" creationId="{6CF7BA0D-619B-4BA4-AF41-9F99DE3017E5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6" creationId="{F20A1EE3-9DEB-45B0-A9FA-080457925705}"/>
          </ac:spMkLst>
        </pc:spChg>
        <pc:spChg chg="add del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07" creationId="{C39513AF-ACB9-491F-AB2C-AA27171CB77B}"/>
          </ac:spMkLst>
        </pc:spChg>
        <pc:spChg chg="add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10" creationId="{BD4C0BBB-0042-4603-A226-6117F3FD5B3C}"/>
          </ac:spMkLst>
        </pc:spChg>
        <pc:spChg chg="add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11" creationId="{EC44F520-2598-460E-9F91-B02F60830CA2}"/>
          </ac:spMkLst>
        </pc:spChg>
        <pc:spChg chg="add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12" creationId="{4D896123-1B32-4CB1-B2ED-E34BBC26B423}"/>
          </ac:spMkLst>
        </pc:spChg>
        <pc:spChg chg="add del">
          <ac:chgData name="Zdeňka Tulachová" userId="b28dcc6c-f382-44c5-8e3c-bf7442680ff9" providerId="ADAL" clId="{EB1DB530-D617-4DB9-9EBA-2D26EA8632CB}" dt="2024-06-07T11:43:24.135" v="11874" actId="26606"/>
          <ac:spMkLst>
            <pc:docMk/>
            <pc:sldMk cId="3611400783" sldId="262"/>
            <ac:spMk id="113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7T11:43:24.135" v="11874" actId="26606"/>
          <ac:spMkLst>
            <pc:docMk/>
            <pc:sldMk cId="3611400783" sldId="262"/>
            <ac:spMk id="115" creationId="{EC44F520-2598-460E-9F91-B02F60830CA2}"/>
          </ac:spMkLst>
        </pc:spChg>
        <pc:spChg chg="add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16" creationId="{F57DA40C-10B8-4678-8433-AA03ED65E921}"/>
          </ac:spMkLst>
        </pc:spChg>
        <pc:spChg chg="add del">
          <ac:chgData name="Zdeňka Tulachová" userId="b28dcc6c-f382-44c5-8e3c-bf7442680ff9" providerId="ADAL" clId="{EB1DB530-D617-4DB9-9EBA-2D26EA8632CB}" dt="2024-06-07T11:43:24.135" v="11874" actId="26606"/>
          <ac:spMkLst>
            <pc:docMk/>
            <pc:sldMk cId="3611400783" sldId="262"/>
            <ac:spMk id="117" creationId="{4D896123-1B32-4CB1-B2ED-E34BBC26B423}"/>
          </ac:spMkLst>
        </pc:spChg>
        <pc:spChg chg="add del">
          <ac:chgData name="Zdeňka Tulachová" userId="b28dcc6c-f382-44c5-8e3c-bf7442680ff9" providerId="ADAL" clId="{EB1DB530-D617-4DB9-9EBA-2D26EA8632CB}" dt="2024-06-07T11:43:24.135" v="11874" actId="26606"/>
          <ac:spMkLst>
            <pc:docMk/>
            <pc:sldMk cId="3611400783" sldId="262"/>
            <ac:spMk id="119" creationId="{019FDB4D-987D-4C87-A179-9D4616AB2455}"/>
          </ac:spMkLst>
        </pc:spChg>
        <pc:spChg chg="add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21" creationId="{D1DEB652-CD49-4786-9154-A1A30E195ADF}"/>
          </ac:spMkLst>
        </pc:spChg>
        <pc:spChg chg="add">
          <ac:chgData name="Zdeňka Tulachová" userId="b28dcc6c-f382-44c5-8e3c-bf7442680ff9" providerId="ADAL" clId="{EB1DB530-D617-4DB9-9EBA-2D26EA8632CB}" dt="2024-06-07T12:06:38.633" v="11888" actId="26606"/>
          <ac:spMkLst>
            <pc:docMk/>
            <pc:sldMk cId="3611400783" sldId="262"/>
            <ac:spMk id="123" creationId="{59A7483D-55E4-41F7-8F87-19FAB2AEAA50}"/>
          </ac:spMkLst>
        </pc:spChg>
        <pc:picChg chg="add mod">
          <ac:chgData name="Zdeňka Tulachová" userId="b28dcc6c-f382-44c5-8e3c-bf7442680ff9" providerId="ADAL" clId="{EB1DB530-D617-4DB9-9EBA-2D26EA8632CB}" dt="2024-06-05T13:57:10.407" v="4108"/>
          <ac:picMkLst>
            <pc:docMk/>
            <pc:sldMk cId="3611400783" sldId="262"/>
            <ac:picMk id="4" creationId="{F0D30CA2-6453-4459-5847-D278EB787668}"/>
          </ac:picMkLst>
        </pc:picChg>
        <pc:picChg chg="add mod">
          <ac:chgData name="Zdeňka Tulachová" userId="b28dcc6c-f382-44c5-8e3c-bf7442680ff9" providerId="ADAL" clId="{EB1DB530-D617-4DB9-9EBA-2D26EA8632CB}" dt="2024-06-05T13:58:40.443" v="4121"/>
          <ac:picMkLst>
            <pc:docMk/>
            <pc:sldMk cId="3611400783" sldId="262"/>
            <ac:picMk id="7" creationId="{288E00FB-EA3F-4D01-31AA-3521DB8F0B7A}"/>
          </ac:picMkLst>
        </pc:picChg>
        <pc:picChg chg="add del">
          <ac:chgData name="Zdeňka Tulachová" userId="b28dcc6c-f382-44c5-8e3c-bf7442680ff9" providerId="ADAL" clId="{EB1DB530-D617-4DB9-9EBA-2D26EA8632CB}" dt="2024-06-05T14:02:43.059" v="4161" actId="26606"/>
          <ac:picMkLst>
            <pc:docMk/>
            <pc:sldMk cId="3611400783" sldId="262"/>
            <ac:picMk id="83" creationId="{5A5AB005-6260-B7E4-6FFE-7D040A3794D9}"/>
          </ac:picMkLst>
        </pc:picChg>
        <pc:picChg chg="add del">
          <ac:chgData name="Zdeňka Tulachová" userId="b28dcc6c-f382-44c5-8e3c-bf7442680ff9" providerId="ADAL" clId="{EB1DB530-D617-4DB9-9EBA-2D26EA8632CB}" dt="2024-06-07T11:43:24.135" v="11874" actId="26606"/>
          <ac:picMkLst>
            <pc:docMk/>
            <pc:sldMk cId="3611400783" sldId="262"/>
            <ac:picMk id="109" creationId="{68089FE7-2C54-95DE-7CB9-5213878142E2}"/>
          </ac:picMkLst>
        </pc:picChg>
        <pc:picChg chg="add">
          <ac:chgData name="Zdeňka Tulachová" userId="b28dcc6c-f382-44c5-8e3c-bf7442680ff9" providerId="ADAL" clId="{EB1DB530-D617-4DB9-9EBA-2D26EA8632CB}" dt="2024-06-07T12:06:38.633" v="11888" actId="26606"/>
          <ac:picMkLst>
            <pc:docMk/>
            <pc:sldMk cId="3611400783" sldId="262"/>
            <ac:picMk id="114" creationId="{C91789D0-D55E-B715-E005-6128390DB4D8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9:36:45.278" v="16240" actId="123"/>
        <pc:sldMkLst>
          <pc:docMk/>
          <pc:sldMk cId="4225014855" sldId="263"/>
        </pc:sldMkLst>
        <pc:spChg chg="mod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2" creationId="{EB95F81A-2FB0-2D19-5EF6-0B199096E191}"/>
          </ac:spMkLst>
        </pc:spChg>
        <pc:spChg chg="mod ord">
          <ac:chgData name="Zdeňka Tulachová" userId="b28dcc6c-f382-44c5-8e3c-bf7442680ff9" providerId="ADAL" clId="{EB1DB530-D617-4DB9-9EBA-2D26EA8632CB}" dt="2024-06-10T09:36:45.278" v="16240" actId="123"/>
          <ac:spMkLst>
            <pc:docMk/>
            <pc:sldMk cId="4225014855" sldId="263"/>
            <ac:spMk id="5" creationId="{26146F58-781E-92FB-71EB-B8DFA972FFB7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22" creationId="{C4285719-470E-454C-AF62-8323075F1F5B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24" creationId="{4E3AE8C3-8F65-40F4-BABE-E70F3830147B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26" creationId="{E2FC4764-B8D5-4F87-95DB-3125B2D12855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28" creationId="{B4C1654F-94F5-497E-8ECF-F2A7E84D6A63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30" creationId="{38FAA1A1-D861-433F-88FA-1E9D6FD31D11}"/>
          </ac:spMkLst>
        </pc:spChg>
        <pc:spChg chg="add del">
          <ac:chgData name="Zdeňka Tulachová" userId="b28dcc6c-f382-44c5-8e3c-bf7442680ff9" providerId="ADAL" clId="{EB1DB530-D617-4DB9-9EBA-2D26EA8632CB}" dt="2024-06-05T14:05:50.405" v="4492" actId="26606"/>
          <ac:spMkLst>
            <pc:docMk/>
            <pc:sldMk cId="4225014855" sldId="263"/>
            <ac:spMk id="32" creationId="{1B15ED52-F352-441B-82BF-E0EA34836D08}"/>
          </ac:spMkLst>
        </pc:spChg>
        <pc:spChg chg="add del">
          <ac:chgData name="Zdeňka Tulachová" userId="b28dcc6c-f382-44c5-8e3c-bf7442680ff9" providerId="ADAL" clId="{EB1DB530-D617-4DB9-9EBA-2D26EA8632CB}" dt="2024-06-05T14:05:50.405" v="4492" actId="26606"/>
          <ac:spMkLst>
            <pc:docMk/>
            <pc:sldMk cId="4225014855" sldId="263"/>
            <ac:spMk id="33" creationId="{61707E60-CEC9-4661-AA82-69242EB4BDC3}"/>
          </ac:spMkLst>
        </pc:spChg>
        <pc:spChg chg="add del">
          <ac:chgData name="Zdeňka Tulachová" userId="b28dcc6c-f382-44c5-8e3c-bf7442680ff9" providerId="ADAL" clId="{EB1DB530-D617-4DB9-9EBA-2D26EA8632CB}" dt="2024-06-05T14:05:50.405" v="4492" actId="26606"/>
          <ac:spMkLst>
            <pc:docMk/>
            <pc:sldMk cId="4225014855" sldId="263"/>
            <ac:spMk id="34" creationId="{8F035CD8-AE30-4146-96F2-036B0CE5E4F3}"/>
          </ac:spMkLst>
        </pc:spChg>
        <pc:spChg chg="add del">
          <ac:chgData name="Zdeňka Tulachová" userId="b28dcc6c-f382-44c5-8e3c-bf7442680ff9" providerId="ADAL" clId="{EB1DB530-D617-4DB9-9EBA-2D26EA8632CB}" dt="2024-06-05T14:01:10.801" v="4136" actId="26606"/>
          <ac:spMkLst>
            <pc:docMk/>
            <pc:sldMk cId="4225014855" sldId="263"/>
            <ac:spMk id="35" creationId="{E3CBB9B1-7B7D-4BA1-A1AF-572168B39539}"/>
          </ac:spMkLst>
        </pc:spChg>
        <pc:spChg chg="add del">
          <ac:chgData name="Zdeňka Tulachová" userId="b28dcc6c-f382-44c5-8e3c-bf7442680ff9" providerId="ADAL" clId="{EB1DB530-D617-4DB9-9EBA-2D26EA8632CB}" dt="2024-06-05T14:05:53.174" v="4494" actId="26606"/>
          <ac:spMkLst>
            <pc:docMk/>
            <pc:sldMk cId="4225014855" sldId="263"/>
            <ac:spMk id="36" creationId="{C4285719-470E-454C-AF62-8323075F1F5B}"/>
          </ac:spMkLst>
        </pc:spChg>
        <pc:spChg chg="add del">
          <ac:chgData name="Zdeňka Tulachová" userId="b28dcc6c-f382-44c5-8e3c-bf7442680ff9" providerId="ADAL" clId="{EB1DB530-D617-4DB9-9EBA-2D26EA8632CB}" dt="2024-06-05T14:01:10.801" v="4136" actId="26606"/>
          <ac:spMkLst>
            <pc:docMk/>
            <pc:sldMk cId="4225014855" sldId="263"/>
            <ac:spMk id="37" creationId="{907741FC-B544-4A6E-B831-6789D042333D}"/>
          </ac:spMkLst>
        </pc:spChg>
        <pc:spChg chg="add del">
          <ac:chgData name="Zdeňka Tulachová" userId="b28dcc6c-f382-44c5-8e3c-bf7442680ff9" providerId="ADAL" clId="{EB1DB530-D617-4DB9-9EBA-2D26EA8632CB}" dt="2024-06-05T14:05:53.174" v="4494" actId="26606"/>
          <ac:spMkLst>
            <pc:docMk/>
            <pc:sldMk cId="4225014855" sldId="263"/>
            <ac:spMk id="38" creationId="{4E3AE8C3-8F65-40F4-BABE-E70F3830147B}"/>
          </ac:spMkLst>
        </pc:spChg>
        <pc:spChg chg="add del">
          <ac:chgData name="Zdeňka Tulachová" userId="b28dcc6c-f382-44c5-8e3c-bf7442680ff9" providerId="ADAL" clId="{EB1DB530-D617-4DB9-9EBA-2D26EA8632CB}" dt="2024-06-05T14:01:10.801" v="4136" actId="26606"/>
          <ac:spMkLst>
            <pc:docMk/>
            <pc:sldMk cId="4225014855" sldId="263"/>
            <ac:spMk id="39" creationId="{3F0BE7ED-7814-4273-B18A-F26CC0380380}"/>
          </ac:spMkLst>
        </pc:spChg>
        <pc:spChg chg="add del">
          <ac:chgData name="Zdeňka Tulachová" userId="b28dcc6c-f382-44c5-8e3c-bf7442680ff9" providerId="ADAL" clId="{EB1DB530-D617-4DB9-9EBA-2D26EA8632CB}" dt="2024-06-05T14:05:53.174" v="4494" actId="26606"/>
          <ac:spMkLst>
            <pc:docMk/>
            <pc:sldMk cId="4225014855" sldId="263"/>
            <ac:spMk id="40" creationId="{E2FC4764-B8D5-4F87-95DB-3125B2D12855}"/>
          </ac:spMkLst>
        </pc:spChg>
        <pc:spChg chg="add del">
          <ac:chgData name="Zdeňka Tulachová" userId="b28dcc6c-f382-44c5-8e3c-bf7442680ff9" providerId="ADAL" clId="{EB1DB530-D617-4DB9-9EBA-2D26EA8632CB}" dt="2024-06-05T14:05:53.174" v="4494" actId="26606"/>
          <ac:spMkLst>
            <pc:docMk/>
            <pc:sldMk cId="4225014855" sldId="263"/>
            <ac:spMk id="41" creationId="{B4C1654F-94F5-497E-8ECF-F2A7E84D6A63}"/>
          </ac:spMkLst>
        </pc:spChg>
        <pc:spChg chg="add del">
          <ac:chgData name="Zdeňka Tulachová" userId="b28dcc6c-f382-44c5-8e3c-bf7442680ff9" providerId="ADAL" clId="{EB1DB530-D617-4DB9-9EBA-2D26EA8632CB}" dt="2024-06-05T14:07:02.252" v="4507" actId="26606"/>
          <ac:spMkLst>
            <pc:docMk/>
            <pc:sldMk cId="4225014855" sldId="263"/>
            <ac:spMk id="42" creationId="{93DAF4AA-9270-40B5-B73C-B11B9A92F0BC}"/>
          </ac:spMkLst>
        </pc:spChg>
        <pc:spChg chg="add del">
          <ac:chgData name="Zdeňka Tulachová" userId="b28dcc6c-f382-44c5-8e3c-bf7442680ff9" providerId="ADAL" clId="{EB1DB530-D617-4DB9-9EBA-2D26EA8632CB}" dt="2024-06-05T14:05:53.174" v="4494" actId="26606"/>
          <ac:spMkLst>
            <pc:docMk/>
            <pc:sldMk cId="4225014855" sldId="263"/>
            <ac:spMk id="43" creationId="{38FAA1A1-D861-433F-88FA-1E9D6FD31D11}"/>
          </ac:spMkLst>
        </pc:spChg>
        <pc:spChg chg="add del">
          <ac:chgData name="Zdeňka Tulachová" userId="b28dcc6c-f382-44c5-8e3c-bf7442680ff9" providerId="ADAL" clId="{EB1DB530-D617-4DB9-9EBA-2D26EA8632CB}" dt="2024-06-05T14:07:02.252" v="4507" actId="26606"/>
          <ac:spMkLst>
            <pc:docMk/>
            <pc:sldMk cId="4225014855" sldId="263"/>
            <ac:spMk id="44" creationId="{31D5E60A-D6B1-4F21-A993-313958AF0C00}"/>
          </ac:spMkLst>
        </pc:spChg>
        <pc:spChg chg="add del">
          <ac:chgData name="Zdeňka Tulachová" userId="b28dcc6c-f382-44c5-8e3c-bf7442680ff9" providerId="ADAL" clId="{EB1DB530-D617-4DB9-9EBA-2D26EA8632CB}" dt="2024-06-05T14:05:55.138" v="4496" actId="26606"/>
          <ac:spMkLst>
            <pc:docMk/>
            <pc:sldMk cId="4225014855" sldId="263"/>
            <ac:spMk id="45" creationId="{11D6A2A3-F101-46F7-8B6F-1C699CAFE9AD}"/>
          </ac:spMkLst>
        </pc:spChg>
        <pc:spChg chg="add del">
          <ac:chgData name="Zdeňka Tulachová" userId="b28dcc6c-f382-44c5-8e3c-bf7442680ff9" providerId="ADAL" clId="{EB1DB530-D617-4DB9-9EBA-2D26EA8632CB}" dt="2024-06-05T14:05:55.138" v="4496" actId="26606"/>
          <ac:spMkLst>
            <pc:docMk/>
            <pc:sldMk cId="4225014855" sldId="263"/>
            <ac:spMk id="46" creationId="{529E760E-527D-4053-A309-F2BDE12501CD}"/>
          </ac:spMkLst>
        </pc:spChg>
        <pc:spChg chg="add del">
          <ac:chgData name="Zdeňka Tulachová" userId="b28dcc6c-f382-44c5-8e3c-bf7442680ff9" providerId="ADAL" clId="{EB1DB530-D617-4DB9-9EBA-2D26EA8632CB}" dt="2024-06-05T14:05:55.138" v="4496" actId="26606"/>
          <ac:spMkLst>
            <pc:docMk/>
            <pc:sldMk cId="4225014855" sldId="263"/>
            <ac:spMk id="47" creationId="{4153D448-4ED1-429A-A28C-8316DE7CAF7E}"/>
          </ac:spMkLst>
        </pc:spChg>
        <pc:spChg chg="add del">
          <ac:chgData name="Zdeňka Tulachová" userId="b28dcc6c-f382-44c5-8e3c-bf7442680ff9" providerId="ADAL" clId="{EB1DB530-D617-4DB9-9EBA-2D26EA8632CB}" dt="2024-06-05T14:07:02.252" v="4507" actId="26606"/>
          <ac:spMkLst>
            <pc:docMk/>
            <pc:sldMk cId="4225014855" sldId="263"/>
            <ac:spMk id="48" creationId="{5B7BB16B-E108-4C64-97D5-7AC67CC5E2C7}"/>
          </ac:spMkLst>
        </pc:spChg>
        <pc:spChg chg="add del">
          <ac:chgData name="Zdeňka Tulachová" userId="b28dcc6c-f382-44c5-8e3c-bf7442680ff9" providerId="ADAL" clId="{EB1DB530-D617-4DB9-9EBA-2D26EA8632CB}" dt="2024-06-05T14:05:56.426" v="4498" actId="26606"/>
          <ac:spMkLst>
            <pc:docMk/>
            <pc:sldMk cId="4225014855" sldId="263"/>
            <ac:spMk id="49" creationId="{E3CBB9B1-7B7D-4BA1-A1AF-572168B39539}"/>
          </ac:spMkLst>
        </pc:spChg>
        <pc:spChg chg="add del">
          <ac:chgData name="Zdeňka Tulachová" userId="b28dcc6c-f382-44c5-8e3c-bf7442680ff9" providerId="ADAL" clId="{EB1DB530-D617-4DB9-9EBA-2D26EA8632CB}" dt="2024-06-05T14:05:56.426" v="4498" actId="26606"/>
          <ac:spMkLst>
            <pc:docMk/>
            <pc:sldMk cId="4225014855" sldId="263"/>
            <ac:spMk id="50" creationId="{907741FC-B544-4A6E-B831-6789D042333D}"/>
          </ac:spMkLst>
        </pc:spChg>
        <pc:spChg chg="add del">
          <ac:chgData name="Zdeňka Tulachová" userId="b28dcc6c-f382-44c5-8e3c-bf7442680ff9" providerId="ADAL" clId="{EB1DB530-D617-4DB9-9EBA-2D26EA8632CB}" dt="2024-06-05T14:05:56.426" v="4498" actId="26606"/>
          <ac:spMkLst>
            <pc:docMk/>
            <pc:sldMk cId="4225014855" sldId="263"/>
            <ac:spMk id="51" creationId="{3F0BE7ED-7814-4273-B18A-F26CC0380380}"/>
          </ac:spMkLst>
        </pc:spChg>
        <pc:spChg chg="add del">
          <ac:chgData name="Zdeňka Tulachová" userId="b28dcc6c-f382-44c5-8e3c-bf7442680ff9" providerId="ADAL" clId="{EB1DB530-D617-4DB9-9EBA-2D26EA8632CB}" dt="2024-06-05T14:07:02.252" v="4507" actId="26606"/>
          <ac:spMkLst>
            <pc:docMk/>
            <pc:sldMk cId="4225014855" sldId="263"/>
            <ac:spMk id="52" creationId="{A5F6A003-4671-4F7B-A12E-2946D61E435F}"/>
          </ac:spMkLst>
        </pc:spChg>
        <pc:spChg chg="add del">
          <ac:chgData name="Zdeňka Tulachová" userId="b28dcc6c-f382-44c5-8e3c-bf7442680ff9" providerId="ADAL" clId="{EB1DB530-D617-4DB9-9EBA-2D26EA8632CB}" dt="2024-06-05T14:05:59.336" v="4501" actId="26606"/>
          <ac:spMkLst>
            <pc:docMk/>
            <pc:sldMk cId="4225014855" sldId="263"/>
            <ac:spMk id="53" creationId="{1B15ED52-F352-441B-82BF-E0EA34836D08}"/>
          </ac:spMkLst>
        </pc:spChg>
        <pc:spChg chg="add del">
          <ac:chgData name="Zdeňka Tulachová" userId="b28dcc6c-f382-44c5-8e3c-bf7442680ff9" providerId="ADAL" clId="{EB1DB530-D617-4DB9-9EBA-2D26EA8632CB}" dt="2024-06-05T14:05:59.336" v="4501" actId="26606"/>
          <ac:spMkLst>
            <pc:docMk/>
            <pc:sldMk cId="4225014855" sldId="263"/>
            <ac:spMk id="54" creationId="{61707E60-CEC9-4661-AA82-69242EB4BDC3}"/>
          </ac:spMkLst>
        </pc:spChg>
        <pc:spChg chg="add del">
          <ac:chgData name="Zdeňka Tulachová" userId="b28dcc6c-f382-44c5-8e3c-bf7442680ff9" providerId="ADAL" clId="{EB1DB530-D617-4DB9-9EBA-2D26EA8632CB}" dt="2024-06-05T14:05:59.336" v="4501" actId="26606"/>
          <ac:spMkLst>
            <pc:docMk/>
            <pc:sldMk cId="4225014855" sldId="263"/>
            <ac:spMk id="55" creationId="{8F035CD8-AE30-4146-96F2-036B0CE5E4F3}"/>
          </ac:spMkLst>
        </pc:spChg>
        <pc:spChg chg="add del">
          <ac:chgData name="Zdeňka Tulachová" userId="b28dcc6c-f382-44c5-8e3c-bf7442680ff9" providerId="ADAL" clId="{EB1DB530-D617-4DB9-9EBA-2D26EA8632CB}" dt="2024-06-05T14:07:16.098" v="4509" actId="26606"/>
          <ac:spMkLst>
            <pc:docMk/>
            <pc:sldMk cId="4225014855" sldId="263"/>
            <ac:spMk id="56" creationId="{C4285719-470E-454C-AF62-8323075F1F5B}"/>
          </ac:spMkLst>
        </pc:spChg>
        <pc:spChg chg="add del">
          <ac:chgData name="Zdeňka Tulachová" userId="b28dcc6c-f382-44c5-8e3c-bf7442680ff9" providerId="ADAL" clId="{EB1DB530-D617-4DB9-9EBA-2D26EA8632CB}" dt="2024-06-05T14:06:02.135" v="4504" actId="26606"/>
          <ac:spMkLst>
            <pc:docMk/>
            <pc:sldMk cId="4225014855" sldId="263"/>
            <ac:spMk id="57" creationId="{979E27D9-03C7-44E2-9FF8-15D0C8506AF7}"/>
          </ac:spMkLst>
        </pc:spChg>
        <pc:spChg chg="add del">
          <ac:chgData name="Zdeňka Tulachová" userId="b28dcc6c-f382-44c5-8e3c-bf7442680ff9" providerId="ADAL" clId="{EB1DB530-D617-4DB9-9EBA-2D26EA8632CB}" dt="2024-06-05T14:06:02.135" v="4504" actId="26606"/>
          <ac:spMkLst>
            <pc:docMk/>
            <pc:sldMk cId="4225014855" sldId="263"/>
            <ac:spMk id="58" creationId="{EEBF1590-3B36-48EE-A89D-3B6F3CB256AB}"/>
          </ac:spMkLst>
        </pc:spChg>
        <pc:spChg chg="add del">
          <ac:chgData name="Zdeňka Tulachová" userId="b28dcc6c-f382-44c5-8e3c-bf7442680ff9" providerId="ADAL" clId="{EB1DB530-D617-4DB9-9EBA-2D26EA8632CB}" dt="2024-06-05T14:06:02.135" v="4504" actId="26606"/>
          <ac:spMkLst>
            <pc:docMk/>
            <pc:sldMk cId="4225014855" sldId="263"/>
            <ac:spMk id="59" creationId="{AC8F6C8C-AB5A-4548-942D-E3FD40ACBC49}"/>
          </ac:spMkLst>
        </pc:spChg>
        <pc:spChg chg="add del">
          <ac:chgData name="Zdeňka Tulachová" userId="b28dcc6c-f382-44c5-8e3c-bf7442680ff9" providerId="ADAL" clId="{EB1DB530-D617-4DB9-9EBA-2D26EA8632CB}" dt="2024-06-05T14:07:16.098" v="4509" actId="26606"/>
          <ac:spMkLst>
            <pc:docMk/>
            <pc:sldMk cId="4225014855" sldId="263"/>
            <ac:spMk id="60" creationId="{4E3AE8C3-8F65-40F4-BABE-E70F3830147B}"/>
          </ac:spMkLst>
        </pc:spChg>
        <pc:spChg chg="add del">
          <ac:chgData name="Zdeňka Tulachová" userId="b28dcc6c-f382-44c5-8e3c-bf7442680ff9" providerId="ADAL" clId="{EB1DB530-D617-4DB9-9EBA-2D26EA8632CB}" dt="2024-06-05T14:07:16.098" v="4509" actId="26606"/>
          <ac:spMkLst>
            <pc:docMk/>
            <pc:sldMk cId="4225014855" sldId="263"/>
            <ac:spMk id="61" creationId="{E2FC4764-B8D5-4F87-95DB-3125B2D12855}"/>
          </ac:spMkLst>
        </pc:spChg>
        <pc:spChg chg="add del">
          <ac:chgData name="Zdeňka Tulachová" userId="b28dcc6c-f382-44c5-8e3c-bf7442680ff9" providerId="ADAL" clId="{EB1DB530-D617-4DB9-9EBA-2D26EA8632CB}" dt="2024-06-05T14:07:16.098" v="4509" actId="26606"/>
          <ac:spMkLst>
            <pc:docMk/>
            <pc:sldMk cId="4225014855" sldId="263"/>
            <ac:spMk id="62" creationId="{B4C1654F-94F5-497E-8ECF-F2A7E84D6A63}"/>
          </ac:spMkLst>
        </pc:spChg>
        <pc:spChg chg="add del">
          <ac:chgData name="Zdeňka Tulachová" userId="b28dcc6c-f382-44c5-8e3c-bf7442680ff9" providerId="ADAL" clId="{EB1DB530-D617-4DB9-9EBA-2D26EA8632CB}" dt="2024-06-05T14:07:16.098" v="4509" actId="26606"/>
          <ac:spMkLst>
            <pc:docMk/>
            <pc:sldMk cId="4225014855" sldId="263"/>
            <ac:spMk id="63" creationId="{38FAA1A1-D861-433F-88FA-1E9D6FD31D11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65" creationId="{979E27D9-03C7-44E2-9FF8-15D0C8506AF7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66" creationId="{EEBF1590-3B36-48EE-A89D-3B6F3CB256AB}"/>
          </ac:spMkLst>
        </pc:spChg>
        <pc:spChg chg="add del">
          <ac:chgData name="Zdeňka Tulachová" userId="b28dcc6c-f382-44c5-8e3c-bf7442680ff9" providerId="ADAL" clId="{EB1DB530-D617-4DB9-9EBA-2D26EA8632CB}" dt="2024-06-05T14:07:19.533" v="4512" actId="26606"/>
          <ac:spMkLst>
            <pc:docMk/>
            <pc:sldMk cId="4225014855" sldId="263"/>
            <ac:spMk id="67" creationId="{AC8F6C8C-AB5A-4548-942D-E3FD40ACBC49}"/>
          </ac:spMkLst>
        </pc:spChg>
        <pc:picChg chg="add mod">
          <ac:chgData name="Zdeňka Tulachová" userId="b28dcc6c-f382-44c5-8e3c-bf7442680ff9" providerId="ADAL" clId="{EB1DB530-D617-4DB9-9EBA-2D26EA8632CB}" dt="2024-06-10T07:27:34.349" v="12722" actId="1076"/>
          <ac:picMkLst>
            <pc:docMk/>
            <pc:sldMk cId="4225014855" sldId="263"/>
            <ac:picMk id="4" creationId="{1465C068-10F3-1479-5573-5E8C40916D81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7:58:36.136" v="13287" actId="6549"/>
        <pc:sldMkLst>
          <pc:docMk/>
          <pc:sldMk cId="4002502989" sldId="264"/>
        </pc:sldMkLst>
        <pc:spChg chg="mod">
          <ac:chgData name="Zdeňka Tulachová" userId="b28dcc6c-f382-44c5-8e3c-bf7442680ff9" providerId="ADAL" clId="{EB1DB530-D617-4DB9-9EBA-2D26EA8632CB}" dt="2024-06-10T07:58:36.136" v="13287" actId="6549"/>
          <ac:spMkLst>
            <pc:docMk/>
            <pc:sldMk cId="4002502989" sldId="264"/>
            <ac:spMk id="5" creationId="{26146F58-781E-92FB-71EB-B8DFA972FFB7}"/>
          </ac:spMkLst>
        </pc:spChg>
        <pc:picChg chg="del">
          <ac:chgData name="Zdeňka Tulachová" userId="b28dcc6c-f382-44c5-8e3c-bf7442680ff9" providerId="ADAL" clId="{EB1DB530-D617-4DB9-9EBA-2D26EA8632CB}" dt="2024-06-05T14:09:45.291" v="4534" actId="478"/>
          <ac:picMkLst>
            <pc:docMk/>
            <pc:sldMk cId="4002502989" sldId="264"/>
            <ac:picMk id="4" creationId="{1465C068-10F3-1479-5573-5E8C40916D81}"/>
          </ac:picMkLst>
        </pc:picChg>
        <pc:picChg chg="add mod">
          <ac:chgData name="Zdeňka Tulachová" userId="b28dcc6c-f382-44c5-8e3c-bf7442680ff9" providerId="ADAL" clId="{EB1DB530-D617-4DB9-9EBA-2D26EA8632CB}" dt="2024-06-10T07:31:25.835" v="12737" actId="14100"/>
          <ac:picMkLst>
            <pc:docMk/>
            <pc:sldMk cId="4002502989" sldId="264"/>
            <ac:picMk id="6" creationId="{1B74DA42-09D5-6310-DC0E-44AB6F801607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8:28:38.497" v="13808" actId="20577"/>
        <pc:sldMkLst>
          <pc:docMk/>
          <pc:sldMk cId="515511983" sldId="265"/>
        </pc:sldMkLst>
        <pc:spChg chg="mod">
          <ac:chgData name="Zdeňka Tulachová" userId="b28dcc6c-f382-44c5-8e3c-bf7442680ff9" providerId="ADAL" clId="{EB1DB530-D617-4DB9-9EBA-2D26EA8632CB}" dt="2024-06-10T08:28:38.497" v="13808" actId="20577"/>
          <ac:spMkLst>
            <pc:docMk/>
            <pc:sldMk cId="515511983" sldId="265"/>
            <ac:spMk id="5" creationId="{26146F58-781E-92FB-71EB-B8DFA972FFB7}"/>
          </ac:spMkLst>
        </pc:spChg>
        <pc:picChg chg="add mod">
          <ac:chgData name="Zdeňka Tulachová" userId="b28dcc6c-f382-44c5-8e3c-bf7442680ff9" providerId="ADAL" clId="{EB1DB530-D617-4DB9-9EBA-2D26EA8632CB}" dt="2024-06-06T10:23:01.546" v="5344" actId="14100"/>
          <ac:picMkLst>
            <pc:docMk/>
            <pc:sldMk cId="515511983" sldId="265"/>
            <ac:picMk id="4" creationId="{C83309FD-2496-C772-DEB4-C4DE29E5EFF9}"/>
          </ac:picMkLst>
        </pc:picChg>
        <pc:picChg chg="del">
          <ac:chgData name="Zdeňka Tulachová" userId="b28dcc6c-f382-44c5-8e3c-bf7442680ff9" providerId="ADAL" clId="{EB1DB530-D617-4DB9-9EBA-2D26EA8632CB}" dt="2024-06-06T10:17:25.575" v="5276" actId="478"/>
          <ac:picMkLst>
            <pc:docMk/>
            <pc:sldMk cId="515511983" sldId="265"/>
            <ac:picMk id="6" creationId="{1B74DA42-09D5-6310-DC0E-44AB6F801607}"/>
          </ac:picMkLst>
        </pc:picChg>
        <pc:picChg chg="add mod">
          <ac:chgData name="Zdeňka Tulachová" userId="b28dcc6c-f382-44c5-8e3c-bf7442680ff9" providerId="ADAL" clId="{EB1DB530-D617-4DB9-9EBA-2D26EA8632CB}" dt="2024-06-10T07:48:47.253" v="13210" actId="14100"/>
          <ac:picMkLst>
            <pc:docMk/>
            <pc:sldMk cId="515511983" sldId="265"/>
            <ac:picMk id="8" creationId="{E7DF8FF5-33AA-66F5-1B94-6E2B737922EB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9:40:05.670" v="16257" actId="20577"/>
        <pc:sldMkLst>
          <pc:docMk/>
          <pc:sldMk cId="3599703670" sldId="266"/>
        </pc:sldMkLst>
        <pc:spChg chg="mod">
          <ac:chgData name="Zdeňka Tulachová" userId="b28dcc6c-f382-44c5-8e3c-bf7442680ff9" providerId="ADAL" clId="{EB1DB530-D617-4DB9-9EBA-2D26EA8632CB}" dt="2024-06-10T09:40:05.670" v="16257" actId="20577"/>
          <ac:spMkLst>
            <pc:docMk/>
            <pc:sldMk cId="3599703670" sldId="266"/>
            <ac:spMk id="5" creationId="{26146F58-781E-92FB-71EB-B8DFA972FFB7}"/>
          </ac:spMkLst>
        </pc:spChg>
        <pc:picChg chg="add mod">
          <ac:chgData name="Zdeňka Tulachová" userId="b28dcc6c-f382-44c5-8e3c-bf7442680ff9" providerId="ADAL" clId="{EB1DB530-D617-4DB9-9EBA-2D26EA8632CB}" dt="2024-06-06T10:34:08.063" v="6002" actId="1076"/>
          <ac:picMkLst>
            <pc:docMk/>
            <pc:sldMk cId="3599703670" sldId="266"/>
            <ac:picMk id="4" creationId="{D6D13391-6212-40EC-51E4-482A9261AC79}"/>
          </ac:picMkLst>
        </pc:picChg>
        <pc:picChg chg="del">
          <ac:chgData name="Zdeňka Tulachová" userId="b28dcc6c-f382-44c5-8e3c-bf7442680ff9" providerId="ADAL" clId="{EB1DB530-D617-4DB9-9EBA-2D26EA8632CB}" dt="2024-06-06T10:32:52.642" v="5995" actId="478"/>
          <ac:picMkLst>
            <pc:docMk/>
            <pc:sldMk cId="3599703670" sldId="266"/>
            <ac:picMk id="8" creationId="{E7DF8FF5-33AA-66F5-1B94-6E2B737922EB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8:40:14.222" v="14256" actId="20577"/>
        <pc:sldMkLst>
          <pc:docMk/>
          <pc:sldMk cId="4225948828" sldId="267"/>
        </pc:sldMkLst>
        <pc:spChg chg="mod">
          <ac:chgData name="Zdeňka Tulachová" userId="b28dcc6c-f382-44c5-8e3c-bf7442680ff9" providerId="ADAL" clId="{EB1DB530-D617-4DB9-9EBA-2D26EA8632CB}" dt="2024-06-10T08:40:14.222" v="14256" actId="20577"/>
          <ac:spMkLst>
            <pc:docMk/>
            <pc:sldMk cId="4225948828" sldId="267"/>
            <ac:spMk id="5" creationId="{26146F58-781E-92FB-71EB-B8DFA972FFB7}"/>
          </ac:spMkLst>
        </pc:spChg>
        <pc:picChg chg="del">
          <ac:chgData name="Zdeňka Tulachová" userId="b28dcc6c-f382-44c5-8e3c-bf7442680ff9" providerId="ADAL" clId="{EB1DB530-D617-4DB9-9EBA-2D26EA8632CB}" dt="2024-06-06T10:41:44.271" v="6668" actId="478"/>
          <ac:picMkLst>
            <pc:docMk/>
            <pc:sldMk cId="4225948828" sldId="267"/>
            <ac:picMk id="4" creationId="{D6D13391-6212-40EC-51E4-482A9261AC79}"/>
          </ac:picMkLst>
        </pc:picChg>
        <pc:picChg chg="add mod">
          <ac:chgData name="Zdeňka Tulachová" userId="b28dcc6c-f382-44c5-8e3c-bf7442680ff9" providerId="ADAL" clId="{EB1DB530-D617-4DB9-9EBA-2D26EA8632CB}" dt="2024-06-06T10:44:02.742" v="6678" actId="14100"/>
          <ac:picMkLst>
            <pc:docMk/>
            <pc:sldMk cId="4225948828" sldId="267"/>
            <ac:picMk id="6" creationId="{C52E709E-67CF-4D04-F28E-143379ACD041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8:57:03.071" v="14915" actId="20577"/>
        <pc:sldMkLst>
          <pc:docMk/>
          <pc:sldMk cId="446214404" sldId="268"/>
        </pc:sldMkLst>
        <pc:spChg chg="mod">
          <ac:chgData name="Zdeňka Tulachová" userId="b28dcc6c-f382-44c5-8e3c-bf7442680ff9" providerId="ADAL" clId="{EB1DB530-D617-4DB9-9EBA-2D26EA8632CB}" dt="2024-06-10T08:57:03.071" v="14915" actId="20577"/>
          <ac:spMkLst>
            <pc:docMk/>
            <pc:sldMk cId="446214404" sldId="268"/>
            <ac:spMk id="5" creationId="{26146F58-781E-92FB-71EB-B8DFA972FFB7}"/>
          </ac:spMkLst>
        </pc:spChg>
        <pc:picChg chg="add mod">
          <ac:chgData name="Zdeňka Tulachová" userId="b28dcc6c-f382-44c5-8e3c-bf7442680ff9" providerId="ADAL" clId="{EB1DB530-D617-4DB9-9EBA-2D26EA8632CB}" dt="2024-06-06T10:50:45.482" v="7255" actId="14100"/>
          <ac:picMkLst>
            <pc:docMk/>
            <pc:sldMk cId="446214404" sldId="268"/>
            <ac:picMk id="4" creationId="{B73769D5-01C4-2D1D-C127-2B3B3CCA0562}"/>
          </ac:picMkLst>
        </pc:picChg>
        <pc:picChg chg="del">
          <ac:chgData name="Zdeňka Tulachová" userId="b28dcc6c-f382-44c5-8e3c-bf7442680ff9" providerId="ADAL" clId="{EB1DB530-D617-4DB9-9EBA-2D26EA8632CB}" dt="2024-06-06T10:49:24.341" v="7250" actId="478"/>
          <ac:picMkLst>
            <pc:docMk/>
            <pc:sldMk cId="446214404" sldId="268"/>
            <ac:picMk id="6" creationId="{C52E709E-67CF-4D04-F28E-143379ACD041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9:08:23.692" v="15926" actId="20577"/>
        <pc:sldMkLst>
          <pc:docMk/>
          <pc:sldMk cId="840937310" sldId="269"/>
        </pc:sldMkLst>
        <pc:spChg chg="mod">
          <ac:chgData name="Zdeňka Tulachová" userId="b28dcc6c-f382-44c5-8e3c-bf7442680ff9" providerId="ADAL" clId="{EB1DB530-D617-4DB9-9EBA-2D26EA8632CB}" dt="2024-06-10T09:08:23.692" v="15926" actId="20577"/>
          <ac:spMkLst>
            <pc:docMk/>
            <pc:sldMk cId="840937310" sldId="269"/>
            <ac:spMk id="5" creationId="{26146F58-781E-92FB-71EB-B8DFA972FFB7}"/>
          </ac:spMkLst>
        </pc:spChg>
        <pc:picChg chg="del">
          <ac:chgData name="Zdeňka Tulachová" userId="b28dcc6c-f382-44c5-8e3c-bf7442680ff9" providerId="ADAL" clId="{EB1DB530-D617-4DB9-9EBA-2D26EA8632CB}" dt="2024-06-06T11:02:16.842" v="7958" actId="478"/>
          <ac:picMkLst>
            <pc:docMk/>
            <pc:sldMk cId="840937310" sldId="269"/>
            <ac:picMk id="4" creationId="{B73769D5-01C4-2D1D-C127-2B3B3CCA0562}"/>
          </ac:picMkLst>
        </pc:picChg>
        <pc:picChg chg="add mod">
          <ac:chgData name="Zdeňka Tulachová" userId="b28dcc6c-f382-44c5-8e3c-bf7442680ff9" providerId="ADAL" clId="{EB1DB530-D617-4DB9-9EBA-2D26EA8632CB}" dt="2024-06-06T11:05:37.350" v="7971" actId="14100"/>
          <ac:picMkLst>
            <pc:docMk/>
            <pc:sldMk cId="840937310" sldId="269"/>
            <ac:picMk id="6" creationId="{0D661E1A-9028-4D88-E980-0BCB9AE19EA8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9:09:23.935" v="15957" actId="123"/>
        <pc:sldMkLst>
          <pc:docMk/>
          <pc:sldMk cId="1383186104" sldId="270"/>
        </pc:sldMkLst>
        <pc:spChg chg="mod">
          <ac:chgData name="Zdeňka Tulachová" userId="b28dcc6c-f382-44c5-8e3c-bf7442680ff9" providerId="ADAL" clId="{EB1DB530-D617-4DB9-9EBA-2D26EA8632CB}" dt="2024-06-10T09:09:23.935" v="15957" actId="123"/>
          <ac:spMkLst>
            <pc:docMk/>
            <pc:sldMk cId="1383186104" sldId="270"/>
            <ac:spMk id="5" creationId="{26146F58-781E-92FB-71EB-B8DFA972FFB7}"/>
          </ac:spMkLst>
        </pc:spChg>
        <pc:picChg chg="add del mod">
          <ac:chgData name="Zdeňka Tulachová" userId="b28dcc6c-f382-44c5-8e3c-bf7442680ff9" providerId="ADAL" clId="{EB1DB530-D617-4DB9-9EBA-2D26EA8632CB}" dt="2024-06-06T11:19:23.254" v="8799" actId="14100"/>
          <ac:picMkLst>
            <pc:docMk/>
            <pc:sldMk cId="1383186104" sldId="270"/>
            <ac:picMk id="4" creationId="{00345E7B-1A49-FE8A-9E29-9D1622FC6E54}"/>
          </ac:picMkLst>
        </pc:picChg>
        <pc:picChg chg="del">
          <ac:chgData name="Zdeňka Tulachová" userId="b28dcc6c-f382-44c5-8e3c-bf7442680ff9" providerId="ADAL" clId="{EB1DB530-D617-4DB9-9EBA-2D26EA8632CB}" dt="2024-06-06T11:16:49.649" v="8767" actId="478"/>
          <ac:picMkLst>
            <pc:docMk/>
            <pc:sldMk cId="1383186104" sldId="270"/>
            <ac:picMk id="6" creationId="{0D661E1A-9028-4D88-E980-0BCB9AE19EA8}"/>
          </ac:picMkLst>
        </pc:picChg>
        <pc:picChg chg="add mod">
          <ac:chgData name="Zdeňka Tulachová" userId="b28dcc6c-f382-44c5-8e3c-bf7442680ff9" providerId="ADAL" clId="{EB1DB530-D617-4DB9-9EBA-2D26EA8632CB}" dt="2024-06-06T11:18:46.797" v="8797"/>
          <ac:picMkLst>
            <pc:docMk/>
            <pc:sldMk cId="1383186104" sldId="270"/>
            <ac:picMk id="8" creationId="{87E1F6EB-0F12-DEAA-E7A1-C7F42A998FD5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9:12:28.476" v="16180" actId="20577"/>
        <pc:sldMkLst>
          <pc:docMk/>
          <pc:sldMk cId="3013636210" sldId="271"/>
        </pc:sldMkLst>
        <pc:spChg chg="mod">
          <ac:chgData name="Zdeňka Tulachová" userId="b28dcc6c-f382-44c5-8e3c-bf7442680ff9" providerId="ADAL" clId="{EB1DB530-D617-4DB9-9EBA-2D26EA8632CB}" dt="2024-06-10T09:12:28.476" v="16180" actId="20577"/>
          <ac:spMkLst>
            <pc:docMk/>
            <pc:sldMk cId="3013636210" sldId="271"/>
            <ac:spMk id="5" creationId="{26146F58-781E-92FB-71EB-B8DFA972FFB7}"/>
          </ac:spMkLst>
        </pc:spChg>
        <pc:picChg chg="del mod">
          <ac:chgData name="Zdeňka Tulachová" userId="b28dcc6c-f382-44c5-8e3c-bf7442680ff9" providerId="ADAL" clId="{EB1DB530-D617-4DB9-9EBA-2D26EA8632CB}" dt="2024-06-06T11:44:57.469" v="9759" actId="478"/>
          <ac:picMkLst>
            <pc:docMk/>
            <pc:sldMk cId="3013636210" sldId="271"/>
            <ac:picMk id="4" creationId="{00345E7B-1A49-FE8A-9E29-9D1622FC6E54}"/>
          </ac:picMkLst>
        </pc:picChg>
        <pc:picChg chg="add del mod">
          <ac:chgData name="Zdeňka Tulachová" userId="b28dcc6c-f382-44c5-8e3c-bf7442680ff9" providerId="ADAL" clId="{EB1DB530-D617-4DB9-9EBA-2D26EA8632CB}" dt="2024-06-06T11:45:14.167" v="9765" actId="478"/>
          <ac:picMkLst>
            <pc:docMk/>
            <pc:sldMk cId="3013636210" sldId="271"/>
            <ac:picMk id="6" creationId="{25D38ABB-E11B-6BDF-1DA3-95BE95AE87B1}"/>
          </ac:picMkLst>
        </pc:picChg>
        <pc:picChg chg="add mod">
          <ac:chgData name="Zdeňka Tulachová" userId="b28dcc6c-f382-44c5-8e3c-bf7442680ff9" providerId="ADAL" clId="{EB1DB530-D617-4DB9-9EBA-2D26EA8632CB}" dt="2024-06-06T11:46:53.208" v="9774" actId="14100"/>
          <ac:picMkLst>
            <pc:docMk/>
            <pc:sldMk cId="3013636210" sldId="271"/>
            <ac:picMk id="8" creationId="{4CA88F4E-2F3C-642E-6DC8-FD3C40AFAD90}"/>
          </ac:picMkLst>
        </pc:picChg>
      </pc:sldChg>
      <pc:sldChg chg="addSp delSp modSp mod addAnim delAnim">
        <pc:chgData name="Zdeňka Tulachová" userId="b28dcc6c-f382-44c5-8e3c-bf7442680ff9" providerId="ADAL" clId="{EB1DB530-D617-4DB9-9EBA-2D26EA8632CB}" dt="2024-06-07T12:28:03.587" v="11911" actId="14100"/>
        <pc:sldMkLst>
          <pc:docMk/>
          <pc:sldMk cId="1433436769" sldId="272"/>
        </pc:sldMkLst>
        <pc:spChg chg="mod">
          <ac:chgData name="Zdeňka Tulachová" userId="b28dcc6c-f382-44c5-8e3c-bf7442680ff9" providerId="ADAL" clId="{EB1DB530-D617-4DB9-9EBA-2D26EA8632CB}" dt="2024-06-07T12:28:03.587" v="11911" actId="14100"/>
          <ac:spMkLst>
            <pc:docMk/>
            <pc:sldMk cId="1433436769" sldId="272"/>
            <ac:spMk id="2" creationId="{EB95F81A-2FB0-2D19-5EF6-0B199096E191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0" creationId="{45F36B92-14BC-4E12-8F9A-737EFED6CE5E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1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2" creationId="{EC44F520-2598-460E-9F91-B02F60830CA2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3" creationId="{68A22513-307E-4203-BEFF-5BBBFAFDDEF3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4" creationId="{B4211F11-4937-44F9-B733-211517A2D824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5" creationId="{6CF7BA0D-619B-4BA4-AF41-9F99DE3017E5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6" creationId="{F20A1EE3-9DEB-45B0-A9FA-080457925705}"/>
          </ac:spMkLst>
        </pc:spChg>
        <pc:spChg chg="add del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07" creationId="{C39513AF-ACB9-491F-AB2C-AA27171CB77B}"/>
          </ac:spMkLst>
        </pc:spChg>
        <pc:spChg chg="add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10" creationId="{BD4C0BBB-0042-4603-A226-6117F3FD5B3C}"/>
          </ac:spMkLst>
        </pc:spChg>
        <pc:spChg chg="add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11" creationId="{EC44F520-2598-460E-9F91-B02F60830CA2}"/>
          </ac:spMkLst>
        </pc:spChg>
        <pc:spChg chg="add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12" creationId="{4D896123-1B32-4CB1-B2ED-E34BBC26B423}"/>
          </ac:spMkLst>
        </pc:spChg>
        <pc:spChg chg="add del">
          <ac:chgData name="Zdeňka Tulachová" userId="b28dcc6c-f382-44c5-8e3c-bf7442680ff9" providerId="ADAL" clId="{EB1DB530-D617-4DB9-9EBA-2D26EA8632CB}" dt="2024-06-07T08:12:58.632" v="9877" actId="26606"/>
          <ac:spMkLst>
            <pc:docMk/>
            <pc:sldMk cId="1433436769" sldId="272"/>
            <ac:spMk id="113" creationId="{BD4C0BBB-0042-4603-A226-6117F3FD5B3C}"/>
          </ac:spMkLst>
        </pc:spChg>
        <pc:spChg chg="add del">
          <ac:chgData name="Zdeňka Tulachová" userId="b28dcc6c-f382-44c5-8e3c-bf7442680ff9" providerId="ADAL" clId="{EB1DB530-D617-4DB9-9EBA-2D26EA8632CB}" dt="2024-06-07T08:12:58.632" v="9877" actId="26606"/>
          <ac:spMkLst>
            <pc:docMk/>
            <pc:sldMk cId="1433436769" sldId="272"/>
            <ac:spMk id="115" creationId="{EC44F520-2598-460E-9F91-B02F60830CA2}"/>
          </ac:spMkLst>
        </pc:spChg>
        <pc:spChg chg="add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16" creationId="{F57DA40C-10B8-4678-8433-AA03ED65E921}"/>
          </ac:spMkLst>
        </pc:spChg>
        <pc:spChg chg="add del">
          <ac:chgData name="Zdeňka Tulachová" userId="b28dcc6c-f382-44c5-8e3c-bf7442680ff9" providerId="ADAL" clId="{EB1DB530-D617-4DB9-9EBA-2D26EA8632CB}" dt="2024-06-07T08:12:58.632" v="9877" actId="26606"/>
          <ac:spMkLst>
            <pc:docMk/>
            <pc:sldMk cId="1433436769" sldId="272"/>
            <ac:spMk id="117" creationId="{8CF1B1A9-81D7-475B-9773-FA69E2D6C2E1}"/>
          </ac:spMkLst>
        </pc:spChg>
        <pc:spChg chg="add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18" creationId="{D1DEB652-CD49-4786-9154-A1A30E195ADF}"/>
          </ac:spMkLst>
        </pc:spChg>
        <pc:spChg chg="add del">
          <ac:chgData name="Zdeňka Tulachová" userId="b28dcc6c-f382-44c5-8e3c-bf7442680ff9" providerId="ADAL" clId="{EB1DB530-D617-4DB9-9EBA-2D26EA8632CB}" dt="2024-06-07T08:12:58.632" v="9877" actId="26606"/>
          <ac:spMkLst>
            <pc:docMk/>
            <pc:sldMk cId="1433436769" sldId="272"/>
            <ac:spMk id="119" creationId="{825938E3-FCDD-4147-B4EC-232316751F65}"/>
          </ac:spMkLst>
        </pc:spChg>
        <pc:spChg chg="add">
          <ac:chgData name="Zdeňka Tulachová" userId="b28dcc6c-f382-44c5-8e3c-bf7442680ff9" providerId="ADAL" clId="{EB1DB530-D617-4DB9-9EBA-2D26EA8632CB}" dt="2024-06-07T12:06:50.467" v="11890" actId="26606"/>
          <ac:spMkLst>
            <pc:docMk/>
            <pc:sldMk cId="1433436769" sldId="272"/>
            <ac:spMk id="120" creationId="{59A7483D-55E4-41F7-8F87-19FAB2AEAA50}"/>
          </ac:spMkLst>
        </pc:spChg>
        <pc:spChg chg="add del">
          <ac:chgData name="Zdeňka Tulachová" userId="b28dcc6c-f382-44c5-8e3c-bf7442680ff9" providerId="ADAL" clId="{EB1DB530-D617-4DB9-9EBA-2D26EA8632CB}" dt="2024-06-07T08:12:58.632" v="9877" actId="26606"/>
          <ac:spMkLst>
            <pc:docMk/>
            <pc:sldMk cId="1433436769" sldId="272"/>
            <ac:spMk id="121" creationId="{9AA75596-FA3D-4A75-A3CB-443E14CBF572}"/>
          </ac:spMkLst>
        </pc:spChg>
        <pc:spChg chg="add del">
          <ac:chgData name="Zdeňka Tulachová" userId="b28dcc6c-f382-44c5-8e3c-bf7442680ff9" providerId="ADAL" clId="{EB1DB530-D617-4DB9-9EBA-2D26EA8632CB}" dt="2024-06-07T08:12:58.632" v="9877" actId="26606"/>
          <ac:spMkLst>
            <pc:docMk/>
            <pc:sldMk cId="1433436769" sldId="272"/>
            <ac:spMk id="123" creationId="{FF5FBB9B-488E-47BA-9CA3-8CC9C7D1577C}"/>
          </ac:spMkLst>
        </pc:spChg>
        <pc:spChg chg="add del">
          <ac:chgData name="Zdeňka Tulachová" userId="b28dcc6c-f382-44c5-8e3c-bf7442680ff9" providerId="ADAL" clId="{EB1DB530-D617-4DB9-9EBA-2D26EA8632CB}" dt="2024-06-07T08:12:58.632" v="9877" actId="26606"/>
          <ac:spMkLst>
            <pc:docMk/>
            <pc:sldMk cId="1433436769" sldId="272"/>
            <ac:spMk id="125" creationId="{E3574FE0-C6E5-4148-8CC5-56169A790A66}"/>
          </ac:spMkLst>
        </pc:spChg>
        <pc:picChg chg="add del">
          <ac:chgData name="Zdeňka Tulachová" userId="b28dcc6c-f382-44c5-8e3c-bf7442680ff9" providerId="ADAL" clId="{EB1DB530-D617-4DB9-9EBA-2D26EA8632CB}" dt="2024-06-07T08:12:58.632" v="9877" actId="26606"/>
          <ac:picMkLst>
            <pc:docMk/>
            <pc:sldMk cId="1433436769" sldId="272"/>
            <ac:picMk id="109" creationId="{7B28358B-F865-C093-0E26-4747818AA13A}"/>
          </ac:picMkLst>
        </pc:picChg>
        <pc:picChg chg="add">
          <ac:chgData name="Zdeňka Tulachová" userId="b28dcc6c-f382-44c5-8e3c-bf7442680ff9" providerId="ADAL" clId="{EB1DB530-D617-4DB9-9EBA-2D26EA8632CB}" dt="2024-06-07T12:06:50.467" v="11890" actId="26606"/>
          <ac:picMkLst>
            <pc:docMk/>
            <pc:sldMk cId="1433436769" sldId="272"/>
            <ac:picMk id="114" creationId="{C09601F9-D616-DEF9-6D39-55E934D35124}"/>
          </ac:picMkLst>
        </pc:picChg>
      </pc:sldChg>
      <pc:sldChg chg="addSp delSp modSp mod">
        <pc:chgData name="Zdeňka Tulachová" userId="b28dcc6c-f382-44c5-8e3c-bf7442680ff9" providerId="ADAL" clId="{EB1DB530-D617-4DB9-9EBA-2D26EA8632CB}" dt="2024-06-10T09:44:25.630" v="16310" actId="1076"/>
        <pc:sldMkLst>
          <pc:docMk/>
          <pc:sldMk cId="704256941" sldId="273"/>
        </pc:sldMkLst>
        <pc:spChg chg="del mod">
          <ac:chgData name="Zdeňka Tulachová" userId="b28dcc6c-f382-44c5-8e3c-bf7442680ff9" providerId="ADAL" clId="{EB1DB530-D617-4DB9-9EBA-2D26EA8632CB}" dt="2024-06-10T09:17:03.309" v="16193" actId="478"/>
          <ac:spMkLst>
            <pc:docMk/>
            <pc:sldMk cId="704256941" sldId="273"/>
            <ac:spMk id="2" creationId="{EB95F81A-2FB0-2D19-5EF6-0B199096E191}"/>
          </ac:spMkLst>
        </pc:spChg>
        <pc:spChg chg="add del mod ord">
          <ac:chgData name="Zdeňka Tulachová" userId="b28dcc6c-f382-44c5-8e3c-bf7442680ff9" providerId="ADAL" clId="{EB1DB530-D617-4DB9-9EBA-2D26EA8632CB}" dt="2024-06-10T09:44:25.630" v="16310" actId="1076"/>
          <ac:spMkLst>
            <pc:docMk/>
            <pc:sldMk cId="704256941" sldId="273"/>
            <ac:spMk id="5" creationId="{26146F58-781E-92FB-71EB-B8DFA972FFB7}"/>
          </ac:spMkLst>
        </pc:spChg>
        <pc:spChg chg="add del">
          <ac:chgData name="Zdeňka Tulachová" userId="b28dcc6c-f382-44c5-8e3c-bf7442680ff9" providerId="ADAL" clId="{EB1DB530-D617-4DB9-9EBA-2D26EA8632CB}" dt="2024-06-07T08:41:51.601" v="11601" actId="26606"/>
          <ac:spMkLst>
            <pc:docMk/>
            <pc:sldMk cId="704256941" sldId="273"/>
            <ac:spMk id="22" creationId="{C4285719-470E-454C-AF62-8323075F1F5B}"/>
          </ac:spMkLst>
        </pc:spChg>
        <pc:spChg chg="add del">
          <ac:chgData name="Zdeňka Tulachová" userId="b28dcc6c-f382-44c5-8e3c-bf7442680ff9" providerId="ADAL" clId="{EB1DB530-D617-4DB9-9EBA-2D26EA8632CB}" dt="2024-06-07T08:41:51.601" v="11601" actId="26606"/>
          <ac:spMkLst>
            <pc:docMk/>
            <pc:sldMk cId="704256941" sldId="273"/>
            <ac:spMk id="24" creationId="{4E3AE8C3-8F65-40F4-BABE-E70F3830147B}"/>
          </ac:spMkLst>
        </pc:spChg>
        <pc:spChg chg="add del">
          <ac:chgData name="Zdeňka Tulachová" userId="b28dcc6c-f382-44c5-8e3c-bf7442680ff9" providerId="ADAL" clId="{EB1DB530-D617-4DB9-9EBA-2D26EA8632CB}" dt="2024-06-07T08:41:51.601" v="11601" actId="26606"/>
          <ac:spMkLst>
            <pc:docMk/>
            <pc:sldMk cId="704256941" sldId="273"/>
            <ac:spMk id="26" creationId="{E2FC4764-B8D5-4F87-95DB-3125B2D12855}"/>
          </ac:spMkLst>
        </pc:spChg>
        <pc:spChg chg="add del">
          <ac:chgData name="Zdeňka Tulachová" userId="b28dcc6c-f382-44c5-8e3c-bf7442680ff9" providerId="ADAL" clId="{EB1DB530-D617-4DB9-9EBA-2D26EA8632CB}" dt="2024-06-07T08:41:51.601" v="11601" actId="26606"/>
          <ac:spMkLst>
            <pc:docMk/>
            <pc:sldMk cId="704256941" sldId="273"/>
            <ac:spMk id="28" creationId="{B4C1654F-94F5-497E-8ECF-F2A7E84D6A63}"/>
          </ac:spMkLst>
        </pc:spChg>
        <pc:spChg chg="add del">
          <ac:chgData name="Zdeňka Tulachová" userId="b28dcc6c-f382-44c5-8e3c-bf7442680ff9" providerId="ADAL" clId="{EB1DB530-D617-4DB9-9EBA-2D26EA8632CB}" dt="2024-06-07T08:41:51.601" v="11601" actId="26606"/>
          <ac:spMkLst>
            <pc:docMk/>
            <pc:sldMk cId="704256941" sldId="273"/>
            <ac:spMk id="30" creationId="{38FAA1A1-D861-433F-88FA-1E9D6FD31D11}"/>
          </ac:spMkLst>
        </pc:spChg>
        <pc:spChg chg="add del">
          <ac:chgData name="Zdeňka Tulachová" userId="b28dcc6c-f382-44c5-8e3c-bf7442680ff9" providerId="ADAL" clId="{EB1DB530-D617-4DB9-9EBA-2D26EA8632CB}" dt="2024-06-07T08:37:26.318" v="11582" actId="26606"/>
          <ac:spMkLst>
            <pc:docMk/>
            <pc:sldMk cId="704256941" sldId="273"/>
            <ac:spMk id="36" creationId="{E3CBB9B1-7B7D-4BA1-A1AF-572168B39539}"/>
          </ac:spMkLst>
        </pc:spChg>
        <pc:spChg chg="add del">
          <ac:chgData name="Zdeňka Tulachová" userId="b28dcc6c-f382-44c5-8e3c-bf7442680ff9" providerId="ADAL" clId="{EB1DB530-D617-4DB9-9EBA-2D26EA8632CB}" dt="2024-06-07T08:37:26.318" v="11582" actId="26606"/>
          <ac:spMkLst>
            <pc:docMk/>
            <pc:sldMk cId="704256941" sldId="273"/>
            <ac:spMk id="38" creationId="{907741FC-B544-4A6E-B831-6789D042333D}"/>
          </ac:spMkLst>
        </pc:spChg>
        <pc:spChg chg="add del">
          <ac:chgData name="Zdeňka Tulachová" userId="b28dcc6c-f382-44c5-8e3c-bf7442680ff9" providerId="ADAL" clId="{EB1DB530-D617-4DB9-9EBA-2D26EA8632CB}" dt="2024-06-07T08:37:26.318" v="11582" actId="26606"/>
          <ac:spMkLst>
            <pc:docMk/>
            <pc:sldMk cId="704256941" sldId="273"/>
            <ac:spMk id="40" creationId="{3F0BE7ED-7814-4273-B18A-F26CC0380380}"/>
          </ac:spMkLst>
        </pc:spChg>
        <pc:spChg chg="add del">
          <ac:chgData name="Zdeňka Tulachová" userId="b28dcc6c-f382-44c5-8e3c-bf7442680ff9" providerId="ADAL" clId="{EB1DB530-D617-4DB9-9EBA-2D26EA8632CB}" dt="2024-06-07T08:37:37.147" v="11584" actId="26606"/>
          <ac:spMkLst>
            <pc:docMk/>
            <pc:sldMk cId="704256941" sldId="273"/>
            <ac:spMk id="42" creationId="{1B15ED52-F352-441B-82BF-E0EA34836D08}"/>
          </ac:spMkLst>
        </pc:spChg>
        <pc:spChg chg="add del">
          <ac:chgData name="Zdeňka Tulachová" userId="b28dcc6c-f382-44c5-8e3c-bf7442680ff9" providerId="ADAL" clId="{EB1DB530-D617-4DB9-9EBA-2D26EA8632CB}" dt="2024-06-07T08:37:37.147" v="11584" actId="26606"/>
          <ac:spMkLst>
            <pc:docMk/>
            <pc:sldMk cId="704256941" sldId="273"/>
            <ac:spMk id="43" creationId="{61707E60-CEC9-4661-AA82-69242EB4BDC3}"/>
          </ac:spMkLst>
        </pc:spChg>
        <pc:spChg chg="add del">
          <ac:chgData name="Zdeňka Tulachová" userId="b28dcc6c-f382-44c5-8e3c-bf7442680ff9" providerId="ADAL" clId="{EB1DB530-D617-4DB9-9EBA-2D26EA8632CB}" dt="2024-06-07T08:37:37.147" v="11584" actId="26606"/>
          <ac:spMkLst>
            <pc:docMk/>
            <pc:sldMk cId="704256941" sldId="273"/>
            <ac:spMk id="44" creationId="{8F035CD8-AE30-4146-96F2-036B0CE5E4F3}"/>
          </ac:spMkLst>
        </pc:spChg>
        <pc:spChg chg="add del">
          <ac:chgData name="Zdeňka Tulachová" userId="b28dcc6c-f382-44c5-8e3c-bf7442680ff9" providerId="ADAL" clId="{EB1DB530-D617-4DB9-9EBA-2D26EA8632CB}" dt="2024-06-07T08:37:38.211" v="11586" actId="26606"/>
          <ac:spMkLst>
            <pc:docMk/>
            <pc:sldMk cId="704256941" sldId="273"/>
            <ac:spMk id="47" creationId="{E3CBB9B1-7B7D-4BA1-A1AF-572168B39539}"/>
          </ac:spMkLst>
        </pc:spChg>
        <pc:spChg chg="add del">
          <ac:chgData name="Zdeňka Tulachová" userId="b28dcc6c-f382-44c5-8e3c-bf7442680ff9" providerId="ADAL" clId="{EB1DB530-D617-4DB9-9EBA-2D26EA8632CB}" dt="2024-06-07T08:37:38.211" v="11586" actId="26606"/>
          <ac:spMkLst>
            <pc:docMk/>
            <pc:sldMk cId="704256941" sldId="273"/>
            <ac:spMk id="49" creationId="{907741FC-B544-4A6E-B831-6789D042333D}"/>
          </ac:spMkLst>
        </pc:spChg>
        <pc:spChg chg="add del">
          <ac:chgData name="Zdeňka Tulachová" userId="b28dcc6c-f382-44c5-8e3c-bf7442680ff9" providerId="ADAL" clId="{EB1DB530-D617-4DB9-9EBA-2D26EA8632CB}" dt="2024-06-07T08:37:38.211" v="11586" actId="26606"/>
          <ac:spMkLst>
            <pc:docMk/>
            <pc:sldMk cId="704256941" sldId="273"/>
            <ac:spMk id="50" creationId="{3F0BE7ED-7814-4273-B18A-F26CC0380380}"/>
          </ac:spMkLst>
        </pc:spChg>
        <pc:spChg chg="add del">
          <ac:chgData name="Zdeňka Tulachová" userId="b28dcc6c-f382-44c5-8e3c-bf7442680ff9" providerId="ADAL" clId="{EB1DB530-D617-4DB9-9EBA-2D26EA8632CB}" dt="2024-06-07T08:37:39.102" v="11588" actId="26606"/>
          <ac:spMkLst>
            <pc:docMk/>
            <pc:sldMk cId="704256941" sldId="273"/>
            <ac:spMk id="52" creationId="{1B15ED52-F352-441B-82BF-E0EA34836D08}"/>
          </ac:spMkLst>
        </pc:spChg>
        <pc:spChg chg="add del">
          <ac:chgData name="Zdeňka Tulachová" userId="b28dcc6c-f382-44c5-8e3c-bf7442680ff9" providerId="ADAL" clId="{EB1DB530-D617-4DB9-9EBA-2D26EA8632CB}" dt="2024-06-07T08:37:39.102" v="11588" actId="26606"/>
          <ac:spMkLst>
            <pc:docMk/>
            <pc:sldMk cId="704256941" sldId="273"/>
            <ac:spMk id="53" creationId="{61707E60-CEC9-4661-AA82-69242EB4BDC3}"/>
          </ac:spMkLst>
        </pc:spChg>
        <pc:spChg chg="add del">
          <ac:chgData name="Zdeňka Tulachová" userId="b28dcc6c-f382-44c5-8e3c-bf7442680ff9" providerId="ADAL" clId="{EB1DB530-D617-4DB9-9EBA-2D26EA8632CB}" dt="2024-06-07T08:37:39.102" v="11588" actId="26606"/>
          <ac:spMkLst>
            <pc:docMk/>
            <pc:sldMk cId="704256941" sldId="273"/>
            <ac:spMk id="54" creationId="{8F035CD8-AE30-4146-96F2-036B0CE5E4F3}"/>
          </ac:spMkLst>
        </pc:spChg>
        <pc:spChg chg="add del">
          <ac:chgData name="Zdeňka Tulachová" userId="b28dcc6c-f382-44c5-8e3c-bf7442680ff9" providerId="ADAL" clId="{EB1DB530-D617-4DB9-9EBA-2D26EA8632CB}" dt="2024-06-07T08:37:39.649" v="11590" actId="26606"/>
          <ac:spMkLst>
            <pc:docMk/>
            <pc:sldMk cId="704256941" sldId="273"/>
            <ac:spMk id="57" creationId="{C4285719-470E-454C-AF62-8323075F1F5B}"/>
          </ac:spMkLst>
        </pc:spChg>
        <pc:spChg chg="add del">
          <ac:chgData name="Zdeňka Tulachová" userId="b28dcc6c-f382-44c5-8e3c-bf7442680ff9" providerId="ADAL" clId="{EB1DB530-D617-4DB9-9EBA-2D26EA8632CB}" dt="2024-06-07T08:37:39.649" v="11590" actId="26606"/>
          <ac:spMkLst>
            <pc:docMk/>
            <pc:sldMk cId="704256941" sldId="273"/>
            <ac:spMk id="58" creationId="{4E3AE8C3-8F65-40F4-BABE-E70F3830147B}"/>
          </ac:spMkLst>
        </pc:spChg>
        <pc:spChg chg="add del">
          <ac:chgData name="Zdeňka Tulachová" userId="b28dcc6c-f382-44c5-8e3c-bf7442680ff9" providerId="ADAL" clId="{EB1DB530-D617-4DB9-9EBA-2D26EA8632CB}" dt="2024-06-07T08:37:39.649" v="11590" actId="26606"/>
          <ac:spMkLst>
            <pc:docMk/>
            <pc:sldMk cId="704256941" sldId="273"/>
            <ac:spMk id="59" creationId="{E2FC4764-B8D5-4F87-95DB-3125B2D12855}"/>
          </ac:spMkLst>
        </pc:spChg>
        <pc:spChg chg="add del">
          <ac:chgData name="Zdeňka Tulachová" userId="b28dcc6c-f382-44c5-8e3c-bf7442680ff9" providerId="ADAL" clId="{EB1DB530-D617-4DB9-9EBA-2D26EA8632CB}" dt="2024-06-07T08:37:39.649" v="11590" actId="26606"/>
          <ac:spMkLst>
            <pc:docMk/>
            <pc:sldMk cId="704256941" sldId="273"/>
            <ac:spMk id="60" creationId="{B4C1654F-94F5-497E-8ECF-F2A7E84D6A63}"/>
          </ac:spMkLst>
        </pc:spChg>
        <pc:spChg chg="add del">
          <ac:chgData name="Zdeňka Tulachová" userId="b28dcc6c-f382-44c5-8e3c-bf7442680ff9" providerId="ADAL" clId="{EB1DB530-D617-4DB9-9EBA-2D26EA8632CB}" dt="2024-06-07T08:37:39.649" v="11590" actId="26606"/>
          <ac:spMkLst>
            <pc:docMk/>
            <pc:sldMk cId="704256941" sldId="273"/>
            <ac:spMk id="61" creationId="{38FAA1A1-D861-433F-88FA-1E9D6FD31D11}"/>
          </ac:spMkLst>
        </pc:spChg>
        <pc:spChg chg="add del">
          <ac:chgData name="Zdeňka Tulachová" userId="b28dcc6c-f382-44c5-8e3c-bf7442680ff9" providerId="ADAL" clId="{EB1DB530-D617-4DB9-9EBA-2D26EA8632CB}" dt="2024-06-07T08:37:41.149" v="11592" actId="26606"/>
          <ac:spMkLst>
            <pc:docMk/>
            <pc:sldMk cId="704256941" sldId="273"/>
            <ac:spMk id="64" creationId="{E3CBB9B1-7B7D-4BA1-A1AF-572168B39539}"/>
          </ac:spMkLst>
        </pc:spChg>
        <pc:spChg chg="add del">
          <ac:chgData name="Zdeňka Tulachová" userId="b28dcc6c-f382-44c5-8e3c-bf7442680ff9" providerId="ADAL" clId="{EB1DB530-D617-4DB9-9EBA-2D26EA8632CB}" dt="2024-06-07T08:37:41.149" v="11592" actId="26606"/>
          <ac:spMkLst>
            <pc:docMk/>
            <pc:sldMk cId="704256941" sldId="273"/>
            <ac:spMk id="66" creationId="{907741FC-B544-4A6E-B831-6789D042333D}"/>
          </ac:spMkLst>
        </pc:spChg>
        <pc:spChg chg="add del">
          <ac:chgData name="Zdeňka Tulachová" userId="b28dcc6c-f382-44c5-8e3c-bf7442680ff9" providerId="ADAL" clId="{EB1DB530-D617-4DB9-9EBA-2D26EA8632CB}" dt="2024-06-07T08:37:41.149" v="11592" actId="26606"/>
          <ac:spMkLst>
            <pc:docMk/>
            <pc:sldMk cId="704256941" sldId="273"/>
            <ac:spMk id="67" creationId="{3F0BE7ED-7814-4273-B18A-F26CC0380380}"/>
          </ac:spMkLst>
        </pc:spChg>
        <pc:spChg chg="add del">
          <ac:chgData name="Zdeňka Tulachová" userId="b28dcc6c-f382-44c5-8e3c-bf7442680ff9" providerId="ADAL" clId="{EB1DB530-D617-4DB9-9EBA-2D26EA8632CB}" dt="2024-06-07T08:37:42.180" v="11594" actId="26606"/>
          <ac:spMkLst>
            <pc:docMk/>
            <pc:sldMk cId="704256941" sldId="273"/>
            <ac:spMk id="69" creationId="{1B15ED52-F352-441B-82BF-E0EA34836D08}"/>
          </ac:spMkLst>
        </pc:spChg>
        <pc:spChg chg="add del">
          <ac:chgData name="Zdeňka Tulachová" userId="b28dcc6c-f382-44c5-8e3c-bf7442680ff9" providerId="ADAL" clId="{EB1DB530-D617-4DB9-9EBA-2D26EA8632CB}" dt="2024-06-07T08:37:42.180" v="11594" actId="26606"/>
          <ac:spMkLst>
            <pc:docMk/>
            <pc:sldMk cId="704256941" sldId="273"/>
            <ac:spMk id="70" creationId="{61707E60-CEC9-4661-AA82-69242EB4BDC3}"/>
          </ac:spMkLst>
        </pc:spChg>
        <pc:spChg chg="add del">
          <ac:chgData name="Zdeňka Tulachová" userId="b28dcc6c-f382-44c5-8e3c-bf7442680ff9" providerId="ADAL" clId="{EB1DB530-D617-4DB9-9EBA-2D26EA8632CB}" dt="2024-06-07T08:37:42.180" v="11594" actId="26606"/>
          <ac:spMkLst>
            <pc:docMk/>
            <pc:sldMk cId="704256941" sldId="273"/>
            <ac:spMk id="71" creationId="{8F035CD8-AE30-4146-96F2-036B0CE5E4F3}"/>
          </ac:spMkLst>
        </pc:spChg>
        <pc:spChg chg="add del">
          <ac:chgData name="Zdeňka Tulachová" userId="b28dcc6c-f382-44c5-8e3c-bf7442680ff9" providerId="ADAL" clId="{EB1DB530-D617-4DB9-9EBA-2D26EA8632CB}" dt="2024-06-07T08:37:42.681" v="11596" actId="26606"/>
          <ac:spMkLst>
            <pc:docMk/>
            <pc:sldMk cId="704256941" sldId="273"/>
            <ac:spMk id="74" creationId="{E3CBB9B1-7B7D-4BA1-A1AF-572168B39539}"/>
          </ac:spMkLst>
        </pc:spChg>
        <pc:spChg chg="add del">
          <ac:chgData name="Zdeňka Tulachová" userId="b28dcc6c-f382-44c5-8e3c-bf7442680ff9" providerId="ADAL" clId="{EB1DB530-D617-4DB9-9EBA-2D26EA8632CB}" dt="2024-06-07T08:37:42.681" v="11596" actId="26606"/>
          <ac:spMkLst>
            <pc:docMk/>
            <pc:sldMk cId="704256941" sldId="273"/>
            <ac:spMk id="76" creationId="{907741FC-B544-4A6E-B831-6789D042333D}"/>
          </ac:spMkLst>
        </pc:spChg>
        <pc:spChg chg="add del">
          <ac:chgData name="Zdeňka Tulachová" userId="b28dcc6c-f382-44c5-8e3c-bf7442680ff9" providerId="ADAL" clId="{EB1DB530-D617-4DB9-9EBA-2D26EA8632CB}" dt="2024-06-07T08:37:42.681" v="11596" actId="26606"/>
          <ac:spMkLst>
            <pc:docMk/>
            <pc:sldMk cId="704256941" sldId="273"/>
            <ac:spMk id="77" creationId="{3F0BE7ED-7814-4273-B18A-F26CC0380380}"/>
          </ac:spMkLst>
        </pc:spChg>
        <pc:spChg chg="add del">
          <ac:chgData name="Zdeňka Tulachová" userId="b28dcc6c-f382-44c5-8e3c-bf7442680ff9" providerId="ADAL" clId="{EB1DB530-D617-4DB9-9EBA-2D26EA8632CB}" dt="2024-06-07T08:41:48.537" v="11598" actId="26606"/>
          <ac:spMkLst>
            <pc:docMk/>
            <pc:sldMk cId="704256941" sldId="273"/>
            <ac:spMk id="79" creationId="{C4285719-470E-454C-AF62-8323075F1F5B}"/>
          </ac:spMkLst>
        </pc:spChg>
        <pc:spChg chg="add del">
          <ac:chgData name="Zdeňka Tulachová" userId="b28dcc6c-f382-44c5-8e3c-bf7442680ff9" providerId="ADAL" clId="{EB1DB530-D617-4DB9-9EBA-2D26EA8632CB}" dt="2024-06-07T08:41:48.537" v="11598" actId="26606"/>
          <ac:spMkLst>
            <pc:docMk/>
            <pc:sldMk cId="704256941" sldId="273"/>
            <ac:spMk id="80" creationId="{4E3AE8C3-8F65-40F4-BABE-E70F3830147B}"/>
          </ac:spMkLst>
        </pc:spChg>
        <pc:spChg chg="add del">
          <ac:chgData name="Zdeňka Tulachová" userId="b28dcc6c-f382-44c5-8e3c-bf7442680ff9" providerId="ADAL" clId="{EB1DB530-D617-4DB9-9EBA-2D26EA8632CB}" dt="2024-06-07T08:41:48.537" v="11598" actId="26606"/>
          <ac:spMkLst>
            <pc:docMk/>
            <pc:sldMk cId="704256941" sldId="273"/>
            <ac:spMk id="81" creationId="{E2FC4764-B8D5-4F87-95DB-3125B2D12855}"/>
          </ac:spMkLst>
        </pc:spChg>
        <pc:spChg chg="add del">
          <ac:chgData name="Zdeňka Tulachová" userId="b28dcc6c-f382-44c5-8e3c-bf7442680ff9" providerId="ADAL" clId="{EB1DB530-D617-4DB9-9EBA-2D26EA8632CB}" dt="2024-06-07T08:41:48.537" v="11598" actId="26606"/>
          <ac:spMkLst>
            <pc:docMk/>
            <pc:sldMk cId="704256941" sldId="273"/>
            <ac:spMk id="82" creationId="{B4C1654F-94F5-497E-8ECF-F2A7E84D6A63}"/>
          </ac:spMkLst>
        </pc:spChg>
        <pc:spChg chg="add del">
          <ac:chgData name="Zdeňka Tulachová" userId="b28dcc6c-f382-44c5-8e3c-bf7442680ff9" providerId="ADAL" clId="{EB1DB530-D617-4DB9-9EBA-2D26EA8632CB}" dt="2024-06-07T08:41:48.537" v="11598" actId="26606"/>
          <ac:spMkLst>
            <pc:docMk/>
            <pc:sldMk cId="704256941" sldId="273"/>
            <ac:spMk id="83" creationId="{38FAA1A1-D861-433F-88FA-1E9D6FD31D11}"/>
          </ac:spMkLst>
        </pc:spChg>
        <pc:spChg chg="add del">
          <ac:chgData name="Zdeňka Tulachová" userId="b28dcc6c-f382-44c5-8e3c-bf7442680ff9" providerId="ADAL" clId="{EB1DB530-D617-4DB9-9EBA-2D26EA8632CB}" dt="2024-06-07T08:41:51.585" v="11600" actId="26606"/>
          <ac:spMkLst>
            <pc:docMk/>
            <pc:sldMk cId="704256941" sldId="273"/>
            <ac:spMk id="86" creationId="{E3CBB9B1-7B7D-4BA1-A1AF-572168B39539}"/>
          </ac:spMkLst>
        </pc:spChg>
        <pc:spChg chg="add del">
          <ac:chgData name="Zdeňka Tulachová" userId="b28dcc6c-f382-44c5-8e3c-bf7442680ff9" providerId="ADAL" clId="{EB1DB530-D617-4DB9-9EBA-2D26EA8632CB}" dt="2024-06-07T08:41:51.585" v="11600" actId="26606"/>
          <ac:spMkLst>
            <pc:docMk/>
            <pc:sldMk cId="704256941" sldId="273"/>
            <ac:spMk id="88" creationId="{907741FC-B544-4A6E-B831-6789D042333D}"/>
          </ac:spMkLst>
        </pc:spChg>
        <pc:spChg chg="add del">
          <ac:chgData name="Zdeňka Tulachová" userId="b28dcc6c-f382-44c5-8e3c-bf7442680ff9" providerId="ADAL" clId="{EB1DB530-D617-4DB9-9EBA-2D26EA8632CB}" dt="2024-06-07T08:41:51.585" v="11600" actId="26606"/>
          <ac:spMkLst>
            <pc:docMk/>
            <pc:sldMk cId="704256941" sldId="273"/>
            <ac:spMk id="89" creationId="{3F0BE7ED-7814-4273-B18A-F26CC0380380}"/>
          </ac:spMkLst>
        </pc:spChg>
        <pc:spChg chg="add del">
          <ac:chgData name="Zdeňka Tulachová" userId="b28dcc6c-f382-44c5-8e3c-bf7442680ff9" providerId="ADAL" clId="{EB1DB530-D617-4DB9-9EBA-2D26EA8632CB}" dt="2024-06-07T08:44:21.082" v="11626" actId="26606"/>
          <ac:spMkLst>
            <pc:docMk/>
            <pc:sldMk cId="704256941" sldId="273"/>
            <ac:spMk id="91" creationId="{1B15ED52-F352-441B-82BF-E0EA34836D08}"/>
          </ac:spMkLst>
        </pc:spChg>
        <pc:spChg chg="add del">
          <ac:chgData name="Zdeňka Tulachová" userId="b28dcc6c-f382-44c5-8e3c-bf7442680ff9" providerId="ADAL" clId="{EB1DB530-D617-4DB9-9EBA-2D26EA8632CB}" dt="2024-06-07T08:44:21.082" v="11626" actId="26606"/>
          <ac:spMkLst>
            <pc:docMk/>
            <pc:sldMk cId="704256941" sldId="273"/>
            <ac:spMk id="92" creationId="{61707E60-CEC9-4661-AA82-69242EB4BDC3}"/>
          </ac:spMkLst>
        </pc:spChg>
        <pc:spChg chg="add del">
          <ac:chgData name="Zdeňka Tulachová" userId="b28dcc6c-f382-44c5-8e3c-bf7442680ff9" providerId="ADAL" clId="{EB1DB530-D617-4DB9-9EBA-2D26EA8632CB}" dt="2024-06-07T08:44:21.082" v="11626" actId="26606"/>
          <ac:spMkLst>
            <pc:docMk/>
            <pc:sldMk cId="704256941" sldId="273"/>
            <ac:spMk id="93" creationId="{8F035CD8-AE30-4146-96F2-036B0CE5E4F3}"/>
          </ac:spMkLst>
        </pc:spChg>
        <pc:spChg chg="add">
          <ac:chgData name="Zdeňka Tulachová" userId="b28dcc6c-f382-44c5-8e3c-bf7442680ff9" providerId="ADAL" clId="{EB1DB530-D617-4DB9-9EBA-2D26EA8632CB}" dt="2024-06-07T08:44:21.082" v="11626" actId="26606"/>
          <ac:spMkLst>
            <pc:docMk/>
            <pc:sldMk cId="704256941" sldId="273"/>
            <ac:spMk id="99" creationId="{E3CBB9B1-7B7D-4BA1-A1AF-572168B39539}"/>
          </ac:spMkLst>
        </pc:spChg>
        <pc:spChg chg="add">
          <ac:chgData name="Zdeňka Tulachová" userId="b28dcc6c-f382-44c5-8e3c-bf7442680ff9" providerId="ADAL" clId="{EB1DB530-D617-4DB9-9EBA-2D26EA8632CB}" dt="2024-06-07T08:44:21.082" v="11626" actId="26606"/>
          <ac:spMkLst>
            <pc:docMk/>
            <pc:sldMk cId="704256941" sldId="273"/>
            <ac:spMk id="101" creationId="{907741FC-B544-4A6E-B831-6789D042333D}"/>
          </ac:spMkLst>
        </pc:spChg>
        <pc:spChg chg="add">
          <ac:chgData name="Zdeňka Tulachová" userId="b28dcc6c-f382-44c5-8e3c-bf7442680ff9" providerId="ADAL" clId="{EB1DB530-D617-4DB9-9EBA-2D26EA8632CB}" dt="2024-06-07T08:44:21.082" v="11626" actId="26606"/>
          <ac:spMkLst>
            <pc:docMk/>
            <pc:sldMk cId="704256941" sldId="273"/>
            <ac:spMk id="103" creationId="{3F0BE7ED-7814-4273-B18A-F26CC0380380}"/>
          </ac:spMkLst>
        </pc:spChg>
        <pc:graphicFrameChg chg="add del">
          <ac:chgData name="Zdeňka Tulachová" userId="b28dcc6c-f382-44c5-8e3c-bf7442680ff9" providerId="ADAL" clId="{EB1DB530-D617-4DB9-9EBA-2D26EA8632CB}" dt="2024-06-07T08:48:46.301" v="11694" actId="26606"/>
          <ac:graphicFrameMkLst>
            <pc:docMk/>
            <pc:sldMk cId="704256941" sldId="273"/>
            <ac:graphicFrameMk id="105" creationId="{576FCC54-C1E2-9947-1E23-B95EB7CEB611}"/>
          </ac:graphicFrameMkLst>
        </pc:graphicFrameChg>
        <pc:graphicFrameChg chg="add del">
          <ac:chgData name="Zdeňka Tulachová" userId="b28dcc6c-f382-44c5-8e3c-bf7442680ff9" providerId="ADAL" clId="{EB1DB530-D617-4DB9-9EBA-2D26EA8632CB}" dt="2024-06-07T08:48:47.882" v="11696" actId="26606"/>
          <ac:graphicFrameMkLst>
            <pc:docMk/>
            <pc:sldMk cId="704256941" sldId="273"/>
            <ac:graphicFrameMk id="107" creationId="{6B547671-288C-8EF5-6106-56848FCE84A3}"/>
          </ac:graphicFrameMkLst>
        </pc:graphicFrameChg>
        <pc:graphicFrameChg chg="add del">
          <ac:chgData name="Zdeňka Tulachová" userId="b28dcc6c-f382-44c5-8e3c-bf7442680ff9" providerId="ADAL" clId="{EB1DB530-D617-4DB9-9EBA-2D26EA8632CB}" dt="2024-06-07T08:49:00.036" v="11698" actId="26606"/>
          <ac:graphicFrameMkLst>
            <pc:docMk/>
            <pc:sldMk cId="704256941" sldId="273"/>
            <ac:graphicFrameMk id="109" creationId="{F06A2425-CB8F-F118-6F29-0951F8C8B45E}"/>
          </ac:graphicFrameMkLst>
        </pc:graphicFrameChg>
        <pc:picChg chg="add del">
          <ac:chgData name="Zdeňka Tulachová" userId="b28dcc6c-f382-44c5-8e3c-bf7442680ff9" providerId="ADAL" clId="{EB1DB530-D617-4DB9-9EBA-2D26EA8632CB}" dt="2024-06-07T08:37:26.318" v="11582" actId="26606"/>
          <ac:picMkLst>
            <pc:docMk/>
            <pc:sldMk cId="704256941" sldId="273"/>
            <ac:picMk id="32" creationId="{086C5F2F-2BA9-DB7D-F904-B62566E01A49}"/>
          </ac:picMkLst>
        </pc:picChg>
        <pc:picChg chg="add del">
          <ac:chgData name="Zdeňka Tulachová" userId="b28dcc6c-f382-44c5-8e3c-bf7442680ff9" providerId="ADAL" clId="{EB1DB530-D617-4DB9-9EBA-2D26EA8632CB}" dt="2024-06-07T08:37:37.147" v="11584" actId="26606"/>
          <ac:picMkLst>
            <pc:docMk/>
            <pc:sldMk cId="704256941" sldId="273"/>
            <ac:picMk id="45" creationId="{CD4586E5-8BDB-30FB-E17E-BCB2FEA44F22}"/>
          </ac:picMkLst>
        </pc:picChg>
        <pc:picChg chg="add del">
          <ac:chgData name="Zdeňka Tulachová" userId="b28dcc6c-f382-44c5-8e3c-bf7442680ff9" providerId="ADAL" clId="{EB1DB530-D617-4DB9-9EBA-2D26EA8632CB}" dt="2024-06-07T08:37:38.211" v="11586" actId="26606"/>
          <ac:picMkLst>
            <pc:docMk/>
            <pc:sldMk cId="704256941" sldId="273"/>
            <ac:picMk id="48" creationId="{086C5F2F-2BA9-DB7D-F904-B62566E01A49}"/>
          </ac:picMkLst>
        </pc:picChg>
        <pc:picChg chg="add del">
          <ac:chgData name="Zdeňka Tulachová" userId="b28dcc6c-f382-44c5-8e3c-bf7442680ff9" providerId="ADAL" clId="{EB1DB530-D617-4DB9-9EBA-2D26EA8632CB}" dt="2024-06-07T08:37:39.102" v="11588" actId="26606"/>
          <ac:picMkLst>
            <pc:docMk/>
            <pc:sldMk cId="704256941" sldId="273"/>
            <ac:picMk id="55" creationId="{CD4586E5-8BDB-30FB-E17E-BCB2FEA44F22}"/>
          </ac:picMkLst>
        </pc:picChg>
        <pc:picChg chg="add del">
          <ac:chgData name="Zdeňka Tulachová" userId="b28dcc6c-f382-44c5-8e3c-bf7442680ff9" providerId="ADAL" clId="{EB1DB530-D617-4DB9-9EBA-2D26EA8632CB}" dt="2024-06-07T08:37:39.649" v="11590" actId="26606"/>
          <ac:picMkLst>
            <pc:docMk/>
            <pc:sldMk cId="704256941" sldId="273"/>
            <ac:picMk id="62" creationId="{99B978B3-8F50-6391-58C5-518F39CC0CDC}"/>
          </ac:picMkLst>
        </pc:picChg>
        <pc:picChg chg="add del">
          <ac:chgData name="Zdeňka Tulachová" userId="b28dcc6c-f382-44c5-8e3c-bf7442680ff9" providerId="ADAL" clId="{EB1DB530-D617-4DB9-9EBA-2D26EA8632CB}" dt="2024-06-07T08:37:41.149" v="11592" actId="26606"/>
          <ac:picMkLst>
            <pc:docMk/>
            <pc:sldMk cId="704256941" sldId="273"/>
            <ac:picMk id="65" creationId="{086C5F2F-2BA9-DB7D-F904-B62566E01A49}"/>
          </ac:picMkLst>
        </pc:picChg>
        <pc:picChg chg="add del">
          <ac:chgData name="Zdeňka Tulachová" userId="b28dcc6c-f382-44c5-8e3c-bf7442680ff9" providerId="ADAL" clId="{EB1DB530-D617-4DB9-9EBA-2D26EA8632CB}" dt="2024-06-07T08:37:42.180" v="11594" actId="26606"/>
          <ac:picMkLst>
            <pc:docMk/>
            <pc:sldMk cId="704256941" sldId="273"/>
            <ac:picMk id="72" creationId="{CD4586E5-8BDB-30FB-E17E-BCB2FEA44F22}"/>
          </ac:picMkLst>
        </pc:picChg>
        <pc:picChg chg="add del">
          <ac:chgData name="Zdeňka Tulachová" userId="b28dcc6c-f382-44c5-8e3c-bf7442680ff9" providerId="ADAL" clId="{EB1DB530-D617-4DB9-9EBA-2D26EA8632CB}" dt="2024-06-07T08:37:42.681" v="11596" actId="26606"/>
          <ac:picMkLst>
            <pc:docMk/>
            <pc:sldMk cId="704256941" sldId="273"/>
            <ac:picMk id="75" creationId="{086C5F2F-2BA9-DB7D-F904-B62566E01A49}"/>
          </ac:picMkLst>
        </pc:picChg>
        <pc:picChg chg="add del">
          <ac:chgData name="Zdeňka Tulachová" userId="b28dcc6c-f382-44c5-8e3c-bf7442680ff9" providerId="ADAL" clId="{EB1DB530-D617-4DB9-9EBA-2D26EA8632CB}" dt="2024-06-07T08:41:48.537" v="11598" actId="26606"/>
          <ac:picMkLst>
            <pc:docMk/>
            <pc:sldMk cId="704256941" sldId="273"/>
            <ac:picMk id="84" creationId="{99B978B3-8F50-6391-58C5-518F39CC0CDC}"/>
          </ac:picMkLst>
        </pc:picChg>
        <pc:picChg chg="add del">
          <ac:chgData name="Zdeňka Tulachová" userId="b28dcc6c-f382-44c5-8e3c-bf7442680ff9" providerId="ADAL" clId="{EB1DB530-D617-4DB9-9EBA-2D26EA8632CB}" dt="2024-06-07T08:41:51.585" v="11600" actId="26606"/>
          <ac:picMkLst>
            <pc:docMk/>
            <pc:sldMk cId="704256941" sldId="273"/>
            <ac:picMk id="87" creationId="{086C5F2F-2BA9-DB7D-F904-B62566E01A49}"/>
          </ac:picMkLst>
        </pc:picChg>
        <pc:picChg chg="add mod">
          <ac:chgData name="Zdeňka Tulachová" userId="b28dcc6c-f382-44c5-8e3c-bf7442680ff9" providerId="ADAL" clId="{EB1DB530-D617-4DB9-9EBA-2D26EA8632CB}" dt="2024-06-07T08:44:28.036" v="11627" actId="14100"/>
          <ac:picMkLst>
            <pc:docMk/>
            <pc:sldMk cId="704256941" sldId="273"/>
            <ac:picMk id="94" creationId="{CD4586E5-8BDB-30FB-E17E-BCB2FEA44F22}"/>
          </ac:picMkLst>
        </pc:picChg>
      </pc:sldChg>
      <pc:sldMasterChg chg="add del addSldLayout delSldLayout">
        <pc:chgData name="Zdeňka Tulachová" userId="b28dcc6c-f382-44c5-8e3c-bf7442680ff9" providerId="ADAL" clId="{EB1DB530-D617-4DB9-9EBA-2D26EA8632CB}" dt="2024-06-05T12:16:34.369" v="6" actId="26606"/>
        <pc:sldMasterMkLst>
          <pc:docMk/>
          <pc:sldMasterMk cId="2987386232" sldId="2147483736"/>
        </pc:sldMasterMkLst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757156612" sldId="2147483725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1811032293" sldId="2147483726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3064291066" sldId="2147483727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3600626380" sldId="2147483728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766595511" sldId="2147483729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4255247043" sldId="2147483730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2226828260" sldId="2147483731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396553381" sldId="2147483732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231365339" sldId="2147483733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2365692682" sldId="2147483734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2987386232" sldId="2147483736"/>
            <pc:sldLayoutMk cId="1698666789" sldId="2147483735"/>
          </pc:sldLayoutMkLst>
        </pc:sldLayoutChg>
      </pc:sldMasterChg>
      <pc:sldMasterChg chg="add addSldLayout">
        <pc:chgData name="Zdeňka Tulachová" userId="b28dcc6c-f382-44c5-8e3c-bf7442680ff9" providerId="ADAL" clId="{EB1DB530-D617-4DB9-9EBA-2D26EA8632CB}" dt="2024-06-05T12:16:34.369" v="6" actId="26606"/>
        <pc:sldMasterMkLst>
          <pc:docMk/>
          <pc:sldMasterMk cId="127726658" sldId="2147483773"/>
        </pc:sldMasterMkLst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847638699" sldId="2147483762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832796226" sldId="2147483763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740933141" sldId="2147483764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1213968521" sldId="2147483765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236621714" sldId="2147483766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329366304" sldId="2147483767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1374979162" sldId="2147483768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2020162181" sldId="2147483769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1336496066" sldId="2147483770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1134892215" sldId="2147483771"/>
          </pc:sldLayoutMkLst>
        </pc:sldLayoutChg>
        <pc:sldLayoutChg chg="add">
          <pc:chgData name="Zdeňka Tulachová" userId="b28dcc6c-f382-44c5-8e3c-bf7442680ff9" providerId="ADAL" clId="{EB1DB530-D617-4DB9-9EBA-2D26EA8632CB}" dt="2024-06-05T12:16:34.369" v="6" actId="26606"/>
          <pc:sldLayoutMkLst>
            <pc:docMk/>
            <pc:sldMasterMk cId="127726658" sldId="2147483773"/>
            <pc:sldLayoutMk cId="3689589220" sldId="2147483772"/>
          </pc:sldLayoutMkLst>
        </pc:sldLayoutChg>
      </pc:sldMasterChg>
      <pc:sldMasterChg chg="add del addSldLayout delSldLayout">
        <pc:chgData name="Zdeňka Tulachová" userId="b28dcc6c-f382-44c5-8e3c-bf7442680ff9" providerId="ADAL" clId="{EB1DB530-D617-4DB9-9EBA-2D26EA8632CB}" dt="2024-06-05T12:16:00.908" v="3" actId="26606"/>
        <pc:sldMasterMkLst>
          <pc:docMk/>
          <pc:sldMasterMk cId="3743585650" sldId="2147483786"/>
        </pc:sldMasterMkLst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1316681382" sldId="2147483775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1828160784" sldId="2147483776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1846817600" sldId="2147483777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2377293055" sldId="2147483778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979149039" sldId="2147483779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6876727" sldId="2147483780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1805290320" sldId="2147483781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2167876920" sldId="2147483782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3706513955" sldId="2147483783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4103960867" sldId="2147483784"/>
          </pc:sldLayoutMkLst>
        </pc:sldLayoutChg>
        <pc:sldLayoutChg chg="add del">
          <pc:chgData name="Zdeňka Tulachová" userId="b28dcc6c-f382-44c5-8e3c-bf7442680ff9" providerId="ADAL" clId="{EB1DB530-D617-4DB9-9EBA-2D26EA8632CB}" dt="2024-06-05T12:16:00.908" v="3" actId="26606"/>
          <pc:sldLayoutMkLst>
            <pc:docMk/>
            <pc:sldMasterMk cId="3743585650" sldId="2147483786"/>
            <pc:sldLayoutMk cId="3467984330" sldId="21474837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9CF3F-DE26-4DC1-91A4-3261C950F006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D936D-91C2-43D3-BCF0-1393BB4C4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48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D936D-91C2-43D3-BCF0-1393BB4C4BD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107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0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37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017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2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2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47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515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60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D936D-91C2-43D3-BCF0-1393BB4C4BD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8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7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6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9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9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8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9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3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June 27,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772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66" r:id="rId6"/>
    <p:sldLayoutId id="2147483762" r:id="rId7"/>
    <p:sldLayoutId id="2147483763" r:id="rId8"/>
    <p:sldLayoutId id="2147483764" r:id="rId9"/>
    <p:sldLayoutId id="2147483765" r:id="rId10"/>
    <p:sldLayoutId id="21474837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zena.aktualne.cz/rec/l~i:keyword:11358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" name="Rectangle 5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3778E4-3418-A8B2-8CDA-811934D70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236" y="286601"/>
            <a:ext cx="7626112" cy="1852976"/>
          </a:xfrm>
        </p:spPr>
        <p:txBody>
          <a:bodyPr vert="horz" lIns="0" tIns="0" rIns="0" bIns="0" rtlCol="0" anchor="b">
            <a:normAutofit/>
          </a:bodyPr>
          <a:lstStyle/>
          <a:p>
            <a:pPr algn="l"/>
            <a:r>
              <a:rPr lang="en-US" spc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MÍSTNÍ AKČNÍ PLÁNOVÁNÍ  </a:t>
            </a:r>
            <a:br>
              <a:rPr lang="cs-CZ" spc="7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pc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</a:t>
            </a:r>
            <a:r>
              <a:rPr lang="en-US" spc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ORP PACOV I</a:t>
            </a:r>
            <a:r>
              <a:rPr lang="cs-CZ" spc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(Map)</a:t>
            </a:r>
            <a:endParaRPr lang="en-US" spc="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65B4A5-8CF3-900D-E0E2-35304E0B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237" y="2621381"/>
            <a:ext cx="5929422" cy="3322219"/>
          </a:xfrm>
        </p:spPr>
        <p:txBody>
          <a:bodyPr vert="horz" lIns="0" tIns="0" rIns="0" bIns="0" rtlCol="0">
            <a:normAutofit/>
          </a:bodyPr>
          <a:lstStyle/>
          <a:p>
            <a:pPr indent="-228600" algn="l">
              <a:lnSpc>
                <a:spcPct val="120000"/>
              </a:lnSpc>
              <a:buFont typeface="Arial" panose="020B0604020202020204" pitchFamily="34" charset="0"/>
              <a:buChar char="•"/>
            </a:pPr>
            <a:br>
              <a:rPr lang="en-US" sz="1800" b="1" i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1800" i="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00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01/2024 – 12/202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br>
              <a: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80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" name="Rectangle 56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58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igsaw Puzzles v plastových údajích">
            <a:extLst>
              <a:ext uri="{FF2B5EF4-FFF2-40B4-BE49-F238E27FC236}">
                <a16:creationId xmlns:a16="http://schemas.microsoft.com/office/drawing/2014/main" id="{F6C0F2B2-2D38-6C4D-05F3-4322DC7A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6" r="25881"/>
          <a:stretch/>
        </p:blipFill>
        <p:spPr>
          <a:xfrm>
            <a:off x="8239432" y="-12515"/>
            <a:ext cx="3952568" cy="64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4499572" y="130535"/>
            <a:ext cx="6889365" cy="105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PRO RODIČE – LOGOPEDIE DOMA MÁ BÝT RADOSTNÁ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rodiče dětí z MŠ a rodiče žáků ZŠ (1. a 2. třída)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Stačí 2 minuty denně pro práci s dítětem doma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Na přednášce Violy Paclíkové (speciální pedagog, logoped) bylo představeno velké množství hravých aktivit na doma. Hodně se diskutovalo nad tématem jak motivovat dítě/rodiče, když není čas, nechce se?!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Logopedie už dávno není jenom o opakování slov za stolem. Jde to dělat i jinak. V pohybu a hravě. Právě díky pohybu dokážeme lépe vnímat svoje tělo, efektivně rozvíjet myšlení, a tedy i </a:t>
            </a: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řeč</a:t>
            </a: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. Hra je pro děti synonymem učení. A když je něco baví, tak před tím neutíkají, protože mají vnitřní motivaci k tomu, aby se zdokonalovaly</a:t>
            </a:r>
            <a:r>
              <a:rPr lang="cs-CZ" sz="2000" b="1" dirty="0">
                <a:latin typeface="Aptos" panose="020B0004020202020204" pitchFamily="34" charset="0"/>
              </a:rPr>
              <a:t>.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00345E7B-1A49-FE8A-9E29-9D1622FC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245829" y="1236391"/>
            <a:ext cx="6857999" cy="43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86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291740" y="310294"/>
            <a:ext cx="6889365" cy="1268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SETKÁVÁNÍ RODIČŮ DĚTÍ </a:t>
            </a:r>
            <a:b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</a:b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S HANDICAPEM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rodiče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dětí s handicapem (předškolní a školní věk, lehčí i těžší mentální postižení)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Setkání se konají pravidelně 1x/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měs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. v RC Sovička, p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rozatím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dochází 6 maminek. Hlídání dětí zajištěno.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Pomoc a podpora těmto rodinám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Sdílení zkušeností, propojení rodin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Získávání informací, odborné přednášky, spolupráce se speciální školou ZŠ Pacov,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Španovského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Pod vedením zkušené maminky handicapovaného dítěte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interiér, zeď, nábytek, oblečení&#10;&#10;Popis byl vytvořen automaticky">
            <a:extLst>
              <a:ext uri="{FF2B5EF4-FFF2-40B4-BE49-F238E27FC236}">
                <a16:creationId xmlns:a16="http://schemas.microsoft.com/office/drawing/2014/main" id="{4CA88F4E-2F3C-642E-6DC8-FD3C40AF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" y="-427"/>
            <a:ext cx="5284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291740" y="310294"/>
            <a:ext cx="6889365" cy="1496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SETKÁNÍ PRACOVNÍCH SKUPIN MAP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Jedná se o skupinu odborníků, kteří se chtějí podílet na projektu a jeho dopadech do území. Složení je různorodé, především se jedná o pedagogy, výchovné poradce, metodiky prevence, ředitele/</a:t>
            </a:r>
            <a:r>
              <a:rPr lang="cs-CZ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ky</a:t>
            </a: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atd.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Výměna zkušeností, odborných znalostí, plánování aktivit na základě aktuálních potřeb škol.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     V MAP IV máme 3 pracovní skupiny (PS):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PS pro financování </a:t>
            </a: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PS pro podporu moderních didaktických forem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PS pro rovné příležitosti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Scházíme se 1x/3 </a:t>
            </a:r>
            <a:r>
              <a:rPr lang="cs-CZ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měs</a:t>
            </a: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. nebo dle potřeby. V každé PS je cca 5 osob.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Na setkání je možno přizvat hosty, příště nás např. navštíví psycholog z PPP Pelhřimov </a:t>
            </a:r>
            <a:r>
              <a:rPr lang="cs-CZ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(pedagogicko-psychologická poradna)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prstClr val="black">
                  <a:lumMod val="85000"/>
                  <a:lumOff val="15000"/>
                </a:prst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interiér, židle, nábytek, osoba&#10;&#10;Popis byl vytvořen automaticky">
            <a:extLst>
              <a:ext uri="{FF2B5EF4-FFF2-40B4-BE49-F238E27FC236}">
                <a16:creationId xmlns:a16="http://schemas.microsoft.com/office/drawing/2014/main" id="{4701DFAC-E3A4-E156-826D-059B770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9" y="0"/>
            <a:ext cx="529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1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2" name="Rectangle 116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08" descr="Červené pripináčiky na mape">
            <a:extLst>
              <a:ext uri="{FF2B5EF4-FFF2-40B4-BE49-F238E27FC236}">
                <a16:creationId xmlns:a16="http://schemas.microsoft.com/office/drawing/2014/main" id="{C09601F9-D616-DEF9-6D39-55E934D3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9" b="8099"/>
          <a:stretch/>
        </p:blipFill>
        <p:spPr>
          <a:xfrm>
            <a:off x="20" y="-1824"/>
            <a:ext cx="12191980" cy="6865514"/>
          </a:xfrm>
          <a:prstGeom prst="rect">
            <a:avLst/>
          </a:prstGeom>
        </p:spPr>
      </p:pic>
      <p:sp>
        <p:nvSpPr>
          <p:cNvPr id="116" name="Rectangle 118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709684"/>
            <a:ext cx="5453041" cy="1927695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4000" spc="750" dirty="0" err="1">
                <a:solidFill>
                  <a:schemeClr val="bg1"/>
                </a:solidFill>
              </a:rPr>
              <a:t>Plánované</a:t>
            </a:r>
            <a:r>
              <a:rPr lang="en-US" sz="4000" spc="750" dirty="0">
                <a:solidFill>
                  <a:schemeClr val="bg1"/>
                </a:solidFill>
              </a:rPr>
              <a:t> </a:t>
            </a:r>
            <a:r>
              <a:rPr lang="en-US" sz="4000" spc="750" dirty="0" err="1">
                <a:solidFill>
                  <a:schemeClr val="bg1"/>
                </a:solidFill>
              </a:rPr>
              <a:t>aktivity</a:t>
            </a:r>
            <a:r>
              <a:rPr lang="en-US" sz="4000" spc="750" dirty="0">
                <a:solidFill>
                  <a:schemeClr val="bg1"/>
                </a:solidFill>
              </a:rPr>
              <a:t> MAP  </a:t>
            </a:r>
          </a:p>
        </p:txBody>
      </p:sp>
      <p:sp>
        <p:nvSpPr>
          <p:cNvPr id="118" name="Rectangle 120">
            <a:extLst>
              <a:ext uri="{FF2B5EF4-FFF2-40B4-BE49-F238E27FC236}">
                <a16:creationId xmlns:a16="http://schemas.microsoft.com/office/drawing/2014/main" id="{D1DEB652-CD49-4786-9154-A1A30E19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22">
            <a:extLst>
              <a:ext uri="{FF2B5EF4-FFF2-40B4-BE49-F238E27FC236}">
                <a16:creationId xmlns:a16="http://schemas.microsoft.com/office/drawing/2014/main" id="{59A7483D-55E4-41F7-8F87-19FAB2AE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1411105" y="3228729"/>
            <a:ext cx="5453041" cy="3775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1A1860C-9C40-28A4-EA79-1CB424457CD5}"/>
              </a:ext>
            </a:extLst>
          </p:cNvPr>
          <p:cNvSpPr txBox="1">
            <a:spLocks/>
          </p:cNvSpPr>
          <p:nvPr/>
        </p:nvSpPr>
        <p:spPr>
          <a:xfrm>
            <a:off x="721617" y="2465152"/>
            <a:ext cx="5453041" cy="192769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spc="750" dirty="0">
                <a:solidFill>
                  <a:schemeClr val="bg1"/>
                </a:solidFill>
              </a:rPr>
              <a:t>Do 12/2024</a:t>
            </a:r>
            <a:endParaRPr lang="en-US" sz="40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3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31">
            <a:extLst>
              <a:ext uri="{FF2B5EF4-FFF2-40B4-BE49-F238E27FC236}">
                <a16:creationId xmlns:a16="http://schemas.microsoft.com/office/drawing/2014/main" id="{CD4586E5-8BDB-30FB-E17E-BCB2FEA44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80" r="8486" b="-1"/>
          <a:stretch/>
        </p:blipFill>
        <p:spPr>
          <a:xfrm>
            <a:off x="20" y="431"/>
            <a:ext cx="5181580" cy="64083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252353" y="-734962"/>
            <a:ext cx="6868891" cy="5535561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/>
          <a:p>
            <a:pPr marR="0" lvl="0" defTabSz="9144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br>
              <a:rPr kumimoji="0" lang="en-US" sz="6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</a:br>
            <a:endParaRPr kumimoji="0" lang="cs-CZ" sz="64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R="0" lvl="0" defTabSz="9144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8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Pisatelské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dílny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–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září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2024, pro pedagogy ZŠ     </a:t>
            </a:r>
            <a:br>
              <a:rPr kumimoji="0" lang="cs-CZ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cs-CZ" sz="8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Malá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technická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univerzita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–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říjen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2024, pro pedagogy ZŠ/MŠ</a:t>
            </a:r>
            <a:endParaRPr kumimoji="0" lang="cs-CZ" sz="8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114300" defTabSz="914400">
              <a:lnSpc>
                <a:spcPct val="120000"/>
              </a:lnSpc>
              <a:spcAft>
                <a:spcPts val="600"/>
              </a:spcAft>
              <a:defRPr/>
            </a:pPr>
            <a:endParaRPr kumimoji="0" lang="en-US" sz="8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Badatelství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/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učení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venku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–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podzim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2024, pro pedagogy ZŠ</a:t>
            </a:r>
            <a:b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8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Víkendové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setkání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–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podzim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2024, pro pedagogy ZŠ/MŠ,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ředitelé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.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Téma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wellbeing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psychohygiena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. 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Omezená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kapacita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. </a:t>
            </a:r>
            <a:b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8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Klima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třídy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/wellbeing 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–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podzim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2024, pro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žáky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ZŠ (2.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st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.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)</a:t>
            </a:r>
          </a:p>
          <a:p>
            <a:pPr marL="3429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 marL="3429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Třídnické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hodiny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efektivně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–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podzim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2024, pro pedagogy ZŠ</a:t>
            </a:r>
            <a:br>
              <a:rPr kumimoji="0" lang="cs-CZ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 marL="3429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Nadaní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1" i="0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žáci</a:t>
            </a:r>
            <a:r>
              <a:rPr kumimoji="0" lang="en-US" sz="80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– jak je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identifikovat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, jak s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nimi</a:t>
            </a:r>
            <a:r>
              <a:rPr kumimoji="0" lang="cs-CZ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pracovat/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nepracovat</a:t>
            </a:r>
            <a:r>
              <a:rPr lang="cs-CZ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kumimoji="0" lang="en-US" sz="8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podzim</a:t>
            </a:r>
            <a:r>
              <a:rPr kumimoji="0" lang="en-US" sz="8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 2024, pro pedagogy ZŠ</a:t>
            </a:r>
            <a:endParaRPr kumimoji="0" lang="en-US" sz="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56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2" name="Rectangle 116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08" descr="Připínáčky na mapě">
            <a:extLst>
              <a:ext uri="{FF2B5EF4-FFF2-40B4-BE49-F238E27FC236}">
                <a16:creationId xmlns:a16="http://schemas.microsoft.com/office/drawing/2014/main" id="{C91789D0-D55E-B715-E005-6128390DB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53" b="5985"/>
          <a:stretch/>
        </p:blipFill>
        <p:spPr>
          <a:xfrm>
            <a:off x="20" y="-1824"/>
            <a:ext cx="12191980" cy="6865514"/>
          </a:xfrm>
          <a:prstGeom prst="rect">
            <a:avLst/>
          </a:prstGeom>
        </p:spPr>
      </p:pic>
      <p:sp>
        <p:nvSpPr>
          <p:cNvPr id="116" name="Rectangle 118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709684"/>
            <a:ext cx="5551363" cy="1927695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4000" spc="750" dirty="0" err="1">
                <a:solidFill>
                  <a:schemeClr val="bg1"/>
                </a:solidFill>
              </a:rPr>
              <a:t>Proběhlé</a:t>
            </a:r>
            <a:r>
              <a:rPr lang="en-US" sz="4000" spc="750" dirty="0">
                <a:solidFill>
                  <a:schemeClr val="bg1"/>
                </a:solidFill>
              </a:rPr>
              <a:t> </a:t>
            </a:r>
            <a:r>
              <a:rPr lang="en-US" sz="4000" spc="750" dirty="0" err="1">
                <a:solidFill>
                  <a:schemeClr val="bg1"/>
                </a:solidFill>
              </a:rPr>
              <a:t>aktivity</a:t>
            </a:r>
            <a:r>
              <a:rPr lang="en-US" sz="4000" spc="750" dirty="0">
                <a:solidFill>
                  <a:schemeClr val="bg1"/>
                </a:solidFill>
              </a:rPr>
              <a:t> MAP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1DEB652-CD49-4786-9154-A1A30E19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9A7483D-55E4-41F7-8F87-19FAB2AE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4457701" y="308549"/>
            <a:ext cx="7391400" cy="3775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cs-CZ" sz="200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cs-CZ" sz="200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b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</a:br>
            <a:endParaRPr lang="cs-CZ" sz="200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b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</a:br>
            <a:endParaRPr lang="cs-CZ" sz="200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cs-CZ" sz="200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0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327800" y="279051"/>
            <a:ext cx="7045835" cy="102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ZAHÁJENÍ TVORBY NOVÝCH LOGOOBRAZŮ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Téma: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Vesmír a Moje město/vesnice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Vesmír téměř dokončen, bude zahájen tisk a distribuce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Obrazy vč. metodiky obdrží každá školka v ORP Pacov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Nově se plánuje učitelky v MŠ blíže seznámit s širokými možnostmi využití obrazů ve školce – proškolení, názorné ukázky, inspirace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Nově budou obrazy disponovat nadstavbovými         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prvky – sluchová stopa, pracovní listy, hrací karty atd.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 obrazech pracují učitelky z MŠ Za Branou, nově z MŠ</a:t>
            </a:r>
            <a:b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</a:b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ZŠ Lukavec, logopedka, výtvarný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obor ZUŠ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osoba, kancelářské potřeby, oblečení, kresba&#10;&#10;Popis byl vytvořen automaticky">
            <a:extLst>
              <a:ext uri="{FF2B5EF4-FFF2-40B4-BE49-F238E27FC236}">
                <a16:creationId xmlns:a16="http://schemas.microsoft.com/office/drawing/2014/main" id="{1465C068-10F3-1479-5573-5E8C40916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9" y="-42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1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299587" y="308549"/>
            <a:ext cx="6889365" cy="9115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ZÁBAVNÁ GEOMETRIE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Pro pedagogy MŠ i ZŠ (1. st.)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Představení inovativní metody výuky geometrie se stavebnicí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Magformers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která byla původně vyvinuta jako učební pomůcka do výuky matematiky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Konkrétní ukázky, inspirace, vlastní řešení úloh pod vedením RNDr. Marie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Kupčákové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. 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Podpora logického myšlení, představivosti a kreativity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Stavebnice byly následně pořízeny do všech zúčastněných škol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osoba, interiér, oblečení, Lidská tvář&#10;&#10;Popis byl vytvořen automaticky">
            <a:extLst>
              <a:ext uri="{FF2B5EF4-FFF2-40B4-BE49-F238E27FC236}">
                <a16:creationId xmlns:a16="http://schemas.microsoft.com/office/drawing/2014/main" id="{1B74DA42-09D5-6310-DC0E-44AB6F801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" y="-2"/>
            <a:ext cx="5019423" cy="68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0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4585853" y="216945"/>
            <a:ext cx="7412264" cy="880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CANVA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pedagogy MŠ, ZŠ a vychovatelky ŠD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Jednoduchý, intuitivní online nástroj pro tvorbu grafiky, prezentací, pozvánek, pracovních listů, videí atd.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Pod vedením ředitelky MŠ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Želiv Markéty Paťhové, lektorkou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Canvy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. Zúčastnění mohou kdykoliv v budoucnu využít podpory p. Paťhové. </a:t>
            </a:r>
            <a:b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Canva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tak může napomoci pedagogům zefektivnit a urychlit přípravu různých podkladů do výuky, ukázat nové možnosti, podpořit tvůrčího ducha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oblečení, Zavazadla a tašky, osoba&#10;&#10;Popis byl vytvořen automaticky">
            <a:extLst>
              <a:ext uri="{FF2B5EF4-FFF2-40B4-BE49-F238E27FC236}">
                <a16:creationId xmlns:a16="http://schemas.microsoft.com/office/drawing/2014/main" id="{E7DF8FF5-33AA-66F5-1B94-6E2B7379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30725" y="1231831"/>
            <a:ext cx="6857999" cy="43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4975122" y="245232"/>
            <a:ext cx="6889365" cy="106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PROGRAM KRITICKÉHO MYŠLENÍ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žáky ZŠ Pacov a ZŠ Lukavec (8. a 9. tř.)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Lektor: Lukáš Hána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Čemu dnes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věři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t a čemu ne, jak je důležité vnímat detaily a zkoumat informace do hloubky z více úhlů pohledu nejen ve škole, ale i v běžném životě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Pokud tak nečiníme, je pak snadné být součástí manipulace mezilidské i té mediální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 skončení psali žáci hodnocení programu, jaká témata by je do budoucna zajímala atd. Pracujeme s výstupy a některá témata zařadíme ještě do MAP IV, některá do </a:t>
            </a:r>
            <a:b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MAP V.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oblečení, interiér, osoba&#10;&#10;Popis byl vytvořen automaticky">
            <a:extLst>
              <a:ext uri="{FF2B5EF4-FFF2-40B4-BE49-F238E27FC236}">
                <a16:creationId xmlns:a16="http://schemas.microsoft.com/office/drawing/2014/main" id="{D6D13391-6212-40EC-51E4-482A9261A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7"/>
            <a:ext cx="4819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03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299587" y="228857"/>
            <a:ext cx="6889365" cy="99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DRUŽINY ZŠ – EFEKTIVNÍ ROZHOVOR S RODIČI ŽÁKA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vychovatelky ŠD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Za vychovatelkami přijela žádaná Mgr. Karla Maříková – psychoterapeutka, výchovná poradkyně, supervizorka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Jak s rodiči žáka komunikovat v nepříjemné situaci, jak profesionálně a při tom diplomaticky tuto situaci zvládnout. Jaká je role vychovatelky a rodiče ve vzájemné komunikaci, stanovení hranic.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Součástí bylo sdílení konkrétních situací a následně se diskutovalo o možných řešení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zájem je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o MAP V plánováno pokračování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židle, zeď, interiér, oblečení&#10;&#10;Popis byl vytvořen automaticky">
            <a:extLst>
              <a:ext uri="{FF2B5EF4-FFF2-40B4-BE49-F238E27FC236}">
                <a16:creationId xmlns:a16="http://schemas.microsoft.com/office/drawing/2014/main" id="{C52E709E-67CF-4D04-F28E-143379AC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137" y="0"/>
            <a:ext cx="525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4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299587" y="228857"/>
            <a:ext cx="6889365" cy="849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/>
                <a:cs typeface="Arial" panose="020B0604020202020204" pitchFamily="34" charset="0"/>
              </a:rPr>
              <a:t>TRADIČNÍ SETKÁNÍ ŘEDITELŮ MŠ A ZŠ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ředitele MŠ a ZŠ z Pacovska,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Humpolecka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Pelhřimovska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Realizujeme se sousedními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MAPy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pravidelně každého </a:t>
            </a:r>
            <a:b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půl roku. Poslední proběhlo v květnu 2024. Setkání se těší oblibě a hojné účasti.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Neformální setkání spojené se vzdělávacím blokem. Na posledním setkání host – skvělá Eva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Fruhwirtová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s projektem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Mozkoherna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oblečení, osoba, boty, umění&#10;&#10;Popis byl vytvořen automaticky">
            <a:extLst>
              <a:ext uri="{FF2B5EF4-FFF2-40B4-BE49-F238E27FC236}">
                <a16:creationId xmlns:a16="http://schemas.microsoft.com/office/drawing/2014/main" id="{B73769D5-01C4-2D1D-C127-2B3B3CCA0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8994" y="857036"/>
            <a:ext cx="68584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1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5F81A-2FB0-2D19-5EF6-0B199096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146F58-781E-92FB-71EB-B8DFA972FFB7}"/>
              </a:ext>
            </a:extLst>
          </p:cNvPr>
          <p:cNvSpPr txBox="1"/>
          <p:nvPr/>
        </p:nvSpPr>
        <p:spPr>
          <a:xfrm>
            <a:off x="5378245" y="216945"/>
            <a:ext cx="6889365" cy="103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ROBOTEL – JAZYKOVÁ UČEBNA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Pro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pedagogy cizích jazyků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Lektoroval Mgr. Vladimír Vlášek, pedagog na Gymnázium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Moderní digitální multimediální učebna umožňuje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při výuce jazyků učit jazyky efektivně, zábavně, jinak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Každý má k dispozici sluchátka, mikrofon, počítač a lze konverzovat navzájem a zároveň pracovat na textu, nahrávce atd.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řadě již několikátý seminář na učebnu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Robotel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. Seminář se po určité době vždy opakuje, v trochu jiné formě, aby pedagogy podpořil v aktivním využívání učebny, motivoval je a utužil v nich nové metody, které učebna přináší.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interiér, zeď, židle, Kancelářská budova&#10;&#10;Popis byl vytvořen automaticky">
            <a:extLst>
              <a:ext uri="{FF2B5EF4-FFF2-40B4-BE49-F238E27FC236}">
                <a16:creationId xmlns:a16="http://schemas.microsoft.com/office/drawing/2014/main" id="{0D661E1A-9028-4D88-E980-0BCB9AE1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9" y="0"/>
            <a:ext cx="5299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731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64F814AE9B454093B7D0D09EADAC72" ma:contentTypeVersion="18" ma:contentTypeDescription="Vytvoří nový dokument" ma:contentTypeScope="" ma:versionID="acae6cb9593fa3b9c61678a5ef45ddd8">
  <xsd:schema xmlns:xsd="http://www.w3.org/2001/XMLSchema" xmlns:xs="http://www.w3.org/2001/XMLSchema" xmlns:p="http://schemas.microsoft.com/office/2006/metadata/properties" xmlns:ns2="47019dbc-7926-4dff-898f-c65f63d20c7f" xmlns:ns3="c30c2397-c393-4f4b-8e43-440b78a403b3" targetNamespace="http://schemas.microsoft.com/office/2006/metadata/properties" ma:root="true" ma:fieldsID="965d748f735fb7f526e74adb4e5bb814" ns2:_="" ns3:_="">
    <xsd:import namespace="47019dbc-7926-4dff-898f-c65f63d20c7f"/>
    <xsd:import namespace="c30c2397-c393-4f4b-8e43-440b78a403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19dbc-7926-4dff-898f-c65f63d20c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6ac15e-bbf9-4ba8-8b3e-a80a83956a12}" ma:internalName="TaxCatchAll" ma:showField="CatchAllData" ma:web="47019dbc-7926-4dff-898f-c65f63d20c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c2397-c393-4f4b-8e43-440b78a40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717a95a3-5118-48ea-8044-39dc3bd6c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019dbc-7926-4dff-898f-c65f63d20c7f" xsi:nil="true"/>
    <lcf76f155ced4ddcb4097134ff3c332f xmlns="c30c2397-c393-4f4b-8e43-440b78a403b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49919-A711-43BF-913A-1619190830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25F8EE-6071-4A67-A176-77461E5A07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019dbc-7926-4dff-898f-c65f63d20c7f"/>
    <ds:schemaRef ds:uri="c30c2397-c393-4f4b-8e43-440b78a403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8D5E21-342B-410A-9706-90A6973674D9}">
  <ds:schemaRefs>
    <ds:schemaRef ds:uri="http://schemas.microsoft.com/office/2006/metadata/properties"/>
    <ds:schemaRef ds:uri="http://schemas.microsoft.com/office/infopath/2007/PartnerControls"/>
    <ds:schemaRef ds:uri="47019dbc-7926-4dff-898f-c65f63d20c7f"/>
    <ds:schemaRef ds:uri="c30c2397-c393-4f4b-8e43-440b78a403b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{BAAC0DC6-AFEE-4A86-A022-86169B9C44D1}tf16401375</Template>
  <TotalTime>687</TotalTime>
  <Words>1107</Words>
  <Application>Microsoft Office PowerPoint</Application>
  <PresentationFormat>Širokoúhlá obrazovka</PresentationFormat>
  <Paragraphs>245</Paragraphs>
  <Slides>14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Abadi</vt:lpstr>
      <vt:lpstr>Aptos</vt:lpstr>
      <vt:lpstr>Arial</vt:lpstr>
      <vt:lpstr>Tw Cen MT</vt:lpstr>
      <vt:lpstr>GradientRiseVTI</vt:lpstr>
      <vt:lpstr>MÍSTNÍ AKČNÍ PLÁNOVÁNÍ   V ORP PACOV IV (Map)</vt:lpstr>
      <vt:lpstr>Proběhlé aktivity MAP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Plánované aktivity MAP 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Zdeňka Tulachová</dc:creator>
  <cp:lastModifiedBy>Zdeňka Tulachová</cp:lastModifiedBy>
  <cp:revision>1</cp:revision>
  <dcterms:created xsi:type="dcterms:W3CDTF">2024-06-05T12:04:35Z</dcterms:created>
  <dcterms:modified xsi:type="dcterms:W3CDTF">2024-06-27T11:54:32Z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0x010100DC64F814AE9B454093B7D0D09EADAC72</vt:lpwstr>
  </property>
  <property fmtid="{D5CDD505-2E9C-101B-9397-08002B2CF9AE}" pid="3" name="MediaServiceImageTags">
    <vt:lpwstr/>
  </property>
</Properties>
</file>